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9" r:id="rId3"/>
    <p:sldId id="284" r:id="rId4"/>
    <p:sldId id="267" r:id="rId5"/>
    <p:sldId id="280" r:id="rId6"/>
    <p:sldId id="294" r:id="rId7"/>
    <p:sldId id="277" r:id="rId8"/>
    <p:sldId id="265" r:id="rId9"/>
    <p:sldId id="266" r:id="rId10"/>
    <p:sldId id="262" r:id="rId11"/>
    <p:sldId id="274" r:id="rId12"/>
    <p:sldId id="291" r:id="rId13"/>
    <p:sldId id="269" r:id="rId14"/>
    <p:sldId id="292" r:id="rId15"/>
    <p:sldId id="290" r:id="rId16"/>
    <p:sldId id="293" r:id="rId17"/>
    <p:sldId id="258" r:id="rId1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Fira Sans Extra Condensed SemiBold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5455D7-1598-4EB3-96AD-A48313BAB4A8}">
  <a:tblStyle styleId="{925455D7-1598-4EB3-96AD-A48313BAB4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291" autoAdjust="0"/>
  </p:normalViewPr>
  <p:slideViewPr>
    <p:cSldViewPr snapToGrid="0" showGuides="1">
      <p:cViewPr varScale="1">
        <p:scale>
          <a:sx n="84" d="100"/>
          <a:sy n="84" d="100"/>
        </p:scale>
        <p:origin x="996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bdd8e67b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fbdd8e67b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cf973cdd1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cf973cdd1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03611b93a7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03611b93a7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277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03611b93a7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03611b93a7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03611b93a7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03611b93a7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457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03611b93a7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03611b93a7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777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3611b93a7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3611b93a7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bdd8e67be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bdd8e67be_2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104da4ce3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104da4ce32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03611b93a7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03611b93a7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048a65343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1048a65343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cf973cdd10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cf973cdd10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03611b93a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03611b93a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03611b93a7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03611b93a7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46ea8cfa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46ea8cfa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477988"/>
            <a:ext cx="4484100" cy="14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59013"/>
            <a:ext cx="3771300" cy="4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209800" y="2150850"/>
            <a:ext cx="472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20000" y="1231157"/>
            <a:ext cx="7704000" cy="33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851556" y="540000"/>
            <a:ext cx="74409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38634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23507" y="1152475"/>
            <a:ext cx="38634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613050" y="555600"/>
            <a:ext cx="791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613050" y="1389600"/>
            <a:ext cx="79179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 SemiBold"/>
              <a:buNone/>
              <a:def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1157"/>
            <a:ext cx="7704000" cy="3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ctrTitle"/>
          </p:nvPr>
        </p:nvSpPr>
        <p:spPr>
          <a:xfrm>
            <a:off x="457200" y="1477988"/>
            <a:ext cx="4484100" cy="14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La   méthode  KANBAN</a:t>
            </a:r>
            <a:endParaRPr b="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" name="Google Shape;45;p15"/>
          <p:cNvSpPr txBox="1">
            <a:spLocks noGrp="1"/>
          </p:cNvSpPr>
          <p:nvPr>
            <p:ph type="subTitle" idx="1"/>
          </p:nvPr>
        </p:nvSpPr>
        <p:spPr>
          <a:xfrm>
            <a:off x="490888" y="3843450"/>
            <a:ext cx="3771300" cy="4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</p:txBody>
      </p:sp>
      <p:sp>
        <p:nvSpPr>
          <p:cNvPr id="46" name="Google Shape;46;p15"/>
          <p:cNvSpPr/>
          <p:nvPr/>
        </p:nvSpPr>
        <p:spPr>
          <a:xfrm>
            <a:off x="1033922" y="396126"/>
            <a:ext cx="59657" cy="59657"/>
          </a:xfrm>
          <a:custGeom>
            <a:avLst/>
            <a:gdLst/>
            <a:ahLst/>
            <a:cxnLst/>
            <a:rect l="l" t="t" r="r" b="b"/>
            <a:pathLst>
              <a:path w="1921" h="1921" extrusionOk="0">
                <a:moveTo>
                  <a:pt x="961" y="0"/>
                </a:moveTo>
                <a:cubicBezTo>
                  <a:pt x="430" y="0"/>
                  <a:pt x="0" y="430"/>
                  <a:pt x="0" y="960"/>
                </a:cubicBezTo>
                <a:cubicBezTo>
                  <a:pt x="0" y="1491"/>
                  <a:pt x="430" y="1921"/>
                  <a:pt x="961" y="1921"/>
                </a:cubicBezTo>
                <a:cubicBezTo>
                  <a:pt x="1491" y="1921"/>
                  <a:pt x="1921" y="1491"/>
                  <a:pt x="1921" y="960"/>
                </a:cubicBezTo>
                <a:cubicBezTo>
                  <a:pt x="1921" y="430"/>
                  <a:pt x="1491" y="0"/>
                  <a:pt x="9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5"/>
          <p:cNvSpPr/>
          <p:nvPr/>
        </p:nvSpPr>
        <p:spPr>
          <a:xfrm>
            <a:off x="1114106" y="396126"/>
            <a:ext cx="59688" cy="59657"/>
          </a:xfrm>
          <a:custGeom>
            <a:avLst/>
            <a:gdLst/>
            <a:ahLst/>
            <a:cxnLst/>
            <a:rect l="l" t="t" r="r" b="b"/>
            <a:pathLst>
              <a:path w="1922" h="1921" extrusionOk="0">
                <a:moveTo>
                  <a:pt x="961" y="0"/>
                </a:moveTo>
                <a:cubicBezTo>
                  <a:pt x="431" y="0"/>
                  <a:pt x="1" y="430"/>
                  <a:pt x="1" y="960"/>
                </a:cubicBezTo>
                <a:cubicBezTo>
                  <a:pt x="1" y="1491"/>
                  <a:pt x="431" y="1921"/>
                  <a:pt x="961" y="1921"/>
                </a:cubicBezTo>
                <a:cubicBezTo>
                  <a:pt x="1491" y="1921"/>
                  <a:pt x="1921" y="1491"/>
                  <a:pt x="1921" y="960"/>
                </a:cubicBezTo>
                <a:cubicBezTo>
                  <a:pt x="1921" y="430"/>
                  <a:pt x="1491" y="0"/>
                  <a:pt x="9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5"/>
          <p:cNvSpPr/>
          <p:nvPr/>
        </p:nvSpPr>
        <p:spPr>
          <a:xfrm>
            <a:off x="1194321" y="396126"/>
            <a:ext cx="59688" cy="59657"/>
          </a:xfrm>
          <a:custGeom>
            <a:avLst/>
            <a:gdLst/>
            <a:ahLst/>
            <a:cxnLst/>
            <a:rect l="l" t="t" r="r" b="b"/>
            <a:pathLst>
              <a:path w="1922" h="1921" extrusionOk="0">
                <a:moveTo>
                  <a:pt x="960" y="0"/>
                </a:moveTo>
                <a:cubicBezTo>
                  <a:pt x="430" y="0"/>
                  <a:pt x="0" y="430"/>
                  <a:pt x="0" y="960"/>
                </a:cubicBezTo>
                <a:cubicBezTo>
                  <a:pt x="0" y="1491"/>
                  <a:pt x="430" y="1921"/>
                  <a:pt x="960" y="1921"/>
                </a:cubicBezTo>
                <a:cubicBezTo>
                  <a:pt x="1491" y="1921"/>
                  <a:pt x="1922" y="1491"/>
                  <a:pt x="1922" y="960"/>
                </a:cubicBezTo>
                <a:cubicBezTo>
                  <a:pt x="1922" y="430"/>
                  <a:pt x="1491" y="0"/>
                  <a:pt x="9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15"/>
          <p:cNvGrpSpPr/>
          <p:nvPr/>
        </p:nvGrpSpPr>
        <p:grpSpPr>
          <a:xfrm>
            <a:off x="5038860" y="1020968"/>
            <a:ext cx="3153553" cy="3101575"/>
            <a:chOff x="5638950" y="1285454"/>
            <a:chExt cx="2619230" cy="2576059"/>
          </a:xfrm>
        </p:grpSpPr>
        <p:grpSp>
          <p:nvGrpSpPr>
            <p:cNvPr id="50" name="Google Shape;50;p15"/>
            <p:cNvGrpSpPr/>
            <p:nvPr/>
          </p:nvGrpSpPr>
          <p:grpSpPr>
            <a:xfrm>
              <a:off x="6008285" y="1285454"/>
              <a:ext cx="882112" cy="912220"/>
              <a:chOff x="6617547" y="1329436"/>
              <a:chExt cx="722569" cy="747231"/>
            </a:xfrm>
          </p:grpSpPr>
          <p:grpSp>
            <p:nvGrpSpPr>
              <p:cNvPr id="51" name="Google Shape;51;p15"/>
              <p:cNvGrpSpPr/>
              <p:nvPr/>
            </p:nvGrpSpPr>
            <p:grpSpPr>
              <a:xfrm>
                <a:off x="6617547" y="1329436"/>
                <a:ext cx="722569" cy="432110"/>
                <a:chOff x="6617547" y="1329436"/>
                <a:chExt cx="722569" cy="432110"/>
              </a:xfrm>
            </p:grpSpPr>
            <p:grpSp>
              <p:nvGrpSpPr>
                <p:cNvPr id="52" name="Google Shape;52;p15"/>
                <p:cNvGrpSpPr/>
                <p:nvPr/>
              </p:nvGrpSpPr>
              <p:grpSpPr>
                <a:xfrm>
                  <a:off x="6854197" y="1437303"/>
                  <a:ext cx="463438" cy="295104"/>
                  <a:chOff x="6854197" y="1437303"/>
                  <a:chExt cx="463438" cy="295104"/>
                </a:xfrm>
              </p:grpSpPr>
              <p:sp>
                <p:nvSpPr>
                  <p:cNvPr id="53" name="Google Shape;53;p15"/>
                  <p:cNvSpPr/>
                  <p:nvPr/>
                </p:nvSpPr>
                <p:spPr>
                  <a:xfrm>
                    <a:off x="7263055" y="1545764"/>
                    <a:ext cx="54579" cy="184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1" h="3720" extrusionOk="0">
                        <a:moveTo>
                          <a:pt x="307" y="1"/>
                        </a:moveTo>
                        <a:lnTo>
                          <a:pt x="0" y="3653"/>
                        </a:lnTo>
                        <a:lnTo>
                          <a:pt x="794" y="3719"/>
                        </a:lnTo>
                        <a:lnTo>
                          <a:pt x="1100" y="67"/>
                        </a:lnTo>
                        <a:lnTo>
                          <a:pt x="30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15"/>
                  <p:cNvSpPr/>
                  <p:nvPr/>
                </p:nvSpPr>
                <p:spPr>
                  <a:xfrm>
                    <a:off x="7194053" y="1456289"/>
                    <a:ext cx="74260" cy="273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8" h="5525" extrusionOk="0">
                        <a:moveTo>
                          <a:pt x="306" y="1"/>
                        </a:moveTo>
                        <a:lnTo>
                          <a:pt x="0" y="5458"/>
                        </a:lnTo>
                        <a:lnTo>
                          <a:pt x="1191" y="5524"/>
                        </a:lnTo>
                        <a:lnTo>
                          <a:pt x="1498" y="67"/>
                        </a:lnTo>
                        <a:lnTo>
                          <a:pt x="30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55;p15"/>
                  <p:cNvSpPr/>
                  <p:nvPr/>
                </p:nvSpPr>
                <p:spPr>
                  <a:xfrm>
                    <a:off x="7144730" y="1507595"/>
                    <a:ext cx="54579" cy="222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1" h="4484" extrusionOk="0">
                        <a:moveTo>
                          <a:pt x="307" y="0"/>
                        </a:moveTo>
                        <a:lnTo>
                          <a:pt x="0" y="4429"/>
                        </a:lnTo>
                        <a:lnTo>
                          <a:pt x="794" y="4484"/>
                        </a:lnTo>
                        <a:lnTo>
                          <a:pt x="1100" y="55"/>
                        </a:lnTo>
                        <a:lnTo>
                          <a:pt x="30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56;p15"/>
                  <p:cNvSpPr/>
                  <p:nvPr/>
                </p:nvSpPr>
                <p:spPr>
                  <a:xfrm>
                    <a:off x="7050298" y="1528414"/>
                    <a:ext cx="84273" cy="203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0" h="4113" extrusionOk="0">
                        <a:moveTo>
                          <a:pt x="1184" y="1"/>
                        </a:moveTo>
                        <a:lnTo>
                          <a:pt x="1" y="154"/>
                        </a:lnTo>
                        <a:lnTo>
                          <a:pt x="517" y="4113"/>
                        </a:lnTo>
                        <a:lnTo>
                          <a:pt x="1700" y="3960"/>
                        </a:lnTo>
                        <a:lnTo>
                          <a:pt x="118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57;p15"/>
                  <p:cNvSpPr/>
                  <p:nvPr/>
                </p:nvSpPr>
                <p:spPr>
                  <a:xfrm>
                    <a:off x="6972472" y="1437303"/>
                    <a:ext cx="93543" cy="2948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7" h="5947" extrusionOk="0">
                        <a:moveTo>
                          <a:pt x="1186" y="1"/>
                        </a:moveTo>
                        <a:lnTo>
                          <a:pt x="0" y="144"/>
                        </a:lnTo>
                        <a:lnTo>
                          <a:pt x="701" y="5946"/>
                        </a:lnTo>
                        <a:lnTo>
                          <a:pt x="1886" y="5802"/>
                        </a:lnTo>
                        <a:lnTo>
                          <a:pt x="118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58;p15"/>
                  <p:cNvSpPr/>
                  <p:nvPr/>
                </p:nvSpPr>
                <p:spPr>
                  <a:xfrm>
                    <a:off x="6923150" y="1479736"/>
                    <a:ext cx="73863" cy="251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0" h="5075" extrusionOk="0">
                        <a:moveTo>
                          <a:pt x="788" y="1"/>
                        </a:moveTo>
                        <a:lnTo>
                          <a:pt x="1" y="112"/>
                        </a:lnTo>
                        <a:lnTo>
                          <a:pt x="701" y="5074"/>
                        </a:lnTo>
                        <a:lnTo>
                          <a:pt x="1489" y="4962"/>
                        </a:lnTo>
                        <a:lnTo>
                          <a:pt x="78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9;p15"/>
                  <p:cNvSpPr/>
                  <p:nvPr/>
                </p:nvSpPr>
                <p:spPr>
                  <a:xfrm>
                    <a:off x="6854197" y="1459263"/>
                    <a:ext cx="93444" cy="273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5" h="5510" extrusionOk="0">
                        <a:moveTo>
                          <a:pt x="1184" y="0"/>
                        </a:moveTo>
                        <a:lnTo>
                          <a:pt x="0" y="154"/>
                        </a:lnTo>
                        <a:lnTo>
                          <a:pt x="701" y="5509"/>
                        </a:lnTo>
                        <a:lnTo>
                          <a:pt x="1884" y="5354"/>
                        </a:lnTo>
                        <a:lnTo>
                          <a:pt x="118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60;p15"/>
                <p:cNvGrpSpPr/>
                <p:nvPr/>
              </p:nvGrpSpPr>
              <p:grpSpPr>
                <a:xfrm>
                  <a:off x="6652013" y="1329436"/>
                  <a:ext cx="229521" cy="403074"/>
                  <a:chOff x="6522150" y="1329350"/>
                  <a:chExt cx="115750" cy="203275"/>
                </a:xfrm>
              </p:grpSpPr>
              <p:sp>
                <p:nvSpPr>
                  <p:cNvPr id="61" name="Google Shape;61;p15"/>
                  <p:cNvSpPr/>
                  <p:nvPr/>
                </p:nvSpPr>
                <p:spPr>
                  <a:xfrm>
                    <a:off x="6560975" y="1329350"/>
                    <a:ext cx="40150" cy="167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6" h="6703" extrusionOk="0">
                        <a:moveTo>
                          <a:pt x="962" y="1"/>
                        </a:moveTo>
                        <a:cubicBezTo>
                          <a:pt x="747" y="2248"/>
                          <a:pt x="426" y="4486"/>
                          <a:pt x="0" y="6702"/>
                        </a:cubicBezTo>
                        <a:lnTo>
                          <a:pt x="721" y="6503"/>
                        </a:lnTo>
                        <a:cubicBezTo>
                          <a:pt x="1518" y="4443"/>
                          <a:pt x="1605" y="2115"/>
                          <a:pt x="96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15"/>
                  <p:cNvSpPr/>
                  <p:nvPr/>
                </p:nvSpPr>
                <p:spPr>
                  <a:xfrm>
                    <a:off x="6535825" y="1347425"/>
                    <a:ext cx="43400" cy="13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6" h="5538" extrusionOk="0">
                        <a:moveTo>
                          <a:pt x="964" y="0"/>
                        </a:moveTo>
                        <a:lnTo>
                          <a:pt x="964" y="0"/>
                        </a:lnTo>
                        <a:cubicBezTo>
                          <a:pt x="159" y="1618"/>
                          <a:pt x="0" y="3547"/>
                          <a:pt x="530" y="5275"/>
                        </a:cubicBezTo>
                        <a:lnTo>
                          <a:pt x="1212" y="5538"/>
                        </a:lnTo>
                        <a:cubicBezTo>
                          <a:pt x="1736" y="3742"/>
                          <a:pt x="706" y="1715"/>
                          <a:pt x="96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15"/>
                  <p:cNvSpPr/>
                  <p:nvPr/>
                </p:nvSpPr>
                <p:spPr>
                  <a:xfrm>
                    <a:off x="6575000" y="1374225"/>
                    <a:ext cx="62900" cy="11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6" h="4551" extrusionOk="0">
                        <a:moveTo>
                          <a:pt x="2516" y="1"/>
                        </a:moveTo>
                        <a:cubicBezTo>
                          <a:pt x="1463" y="1178"/>
                          <a:pt x="841" y="780"/>
                          <a:pt x="458" y="2739"/>
                        </a:cubicBezTo>
                        <a:cubicBezTo>
                          <a:pt x="381" y="3127"/>
                          <a:pt x="1" y="4551"/>
                          <a:pt x="471" y="4551"/>
                        </a:cubicBezTo>
                        <a:cubicBezTo>
                          <a:pt x="478" y="4551"/>
                          <a:pt x="486" y="4550"/>
                          <a:pt x="494" y="4549"/>
                        </a:cubicBezTo>
                        <a:cubicBezTo>
                          <a:pt x="1004" y="4503"/>
                          <a:pt x="1192" y="2984"/>
                          <a:pt x="1450" y="2231"/>
                        </a:cubicBezTo>
                        <a:cubicBezTo>
                          <a:pt x="1800" y="1216"/>
                          <a:pt x="2220" y="737"/>
                          <a:pt x="251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15"/>
                  <p:cNvSpPr/>
                  <p:nvPr/>
                </p:nvSpPr>
                <p:spPr>
                  <a:xfrm>
                    <a:off x="6560775" y="1365525"/>
                    <a:ext cx="40400" cy="115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4600" extrusionOk="0">
                        <a:moveTo>
                          <a:pt x="525" y="0"/>
                        </a:moveTo>
                        <a:lnTo>
                          <a:pt x="525" y="0"/>
                        </a:lnTo>
                        <a:cubicBezTo>
                          <a:pt x="434" y="502"/>
                          <a:pt x="498" y="1019"/>
                          <a:pt x="571" y="1524"/>
                        </a:cubicBezTo>
                        <a:cubicBezTo>
                          <a:pt x="644" y="2029"/>
                          <a:pt x="727" y="2540"/>
                          <a:pt x="674" y="3048"/>
                        </a:cubicBezTo>
                        <a:cubicBezTo>
                          <a:pt x="620" y="3555"/>
                          <a:pt x="410" y="4070"/>
                          <a:pt x="0" y="4375"/>
                        </a:cubicBezTo>
                        <a:lnTo>
                          <a:pt x="991" y="4599"/>
                        </a:lnTo>
                        <a:cubicBezTo>
                          <a:pt x="1465" y="3927"/>
                          <a:pt x="1616" y="3037"/>
                          <a:pt x="1390" y="2245"/>
                        </a:cubicBezTo>
                        <a:cubicBezTo>
                          <a:pt x="1163" y="1447"/>
                          <a:pt x="629" y="824"/>
                          <a:pt x="52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15"/>
                  <p:cNvSpPr/>
                  <p:nvPr/>
                </p:nvSpPr>
                <p:spPr>
                  <a:xfrm>
                    <a:off x="6522150" y="1365525"/>
                    <a:ext cx="41900" cy="12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6" h="4899" extrusionOk="0">
                        <a:moveTo>
                          <a:pt x="486" y="0"/>
                        </a:moveTo>
                        <a:lnTo>
                          <a:pt x="486" y="0"/>
                        </a:lnTo>
                        <a:cubicBezTo>
                          <a:pt x="1" y="2037"/>
                          <a:pt x="372" y="3631"/>
                          <a:pt x="1055" y="4899"/>
                        </a:cubicBezTo>
                        <a:lnTo>
                          <a:pt x="1676" y="4803"/>
                        </a:lnTo>
                        <a:cubicBezTo>
                          <a:pt x="1676" y="4803"/>
                          <a:pt x="970" y="1378"/>
                          <a:pt x="48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15"/>
                  <p:cNvSpPr/>
                  <p:nvPr/>
                </p:nvSpPr>
                <p:spPr>
                  <a:xfrm>
                    <a:off x="6531250" y="1464600"/>
                    <a:ext cx="73675" cy="68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7" h="2721" extrusionOk="0">
                        <a:moveTo>
                          <a:pt x="194" y="0"/>
                        </a:moveTo>
                        <a:cubicBezTo>
                          <a:pt x="85" y="0"/>
                          <a:pt x="0" y="94"/>
                          <a:pt x="14" y="203"/>
                        </a:cubicBezTo>
                        <a:lnTo>
                          <a:pt x="320" y="2562"/>
                        </a:lnTo>
                        <a:cubicBezTo>
                          <a:pt x="332" y="2653"/>
                          <a:pt x="409" y="2720"/>
                          <a:pt x="499" y="2720"/>
                        </a:cubicBezTo>
                        <a:lnTo>
                          <a:pt x="2385" y="2720"/>
                        </a:lnTo>
                        <a:cubicBezTo>
                          <a:pt x="2474" y="2720"/>
                          <a:pt x="2550" y="2655"/>
                          <a:pt x="2563" y="2568"/>
                        </a:cubicBezTo>
                        <a:lnTo>
                          <a:pt x="2728" y="1503"/>
                        </a:lnTo>
                        <a:lnTo>
                          <a:pt x="2930" y="207"/>
                        </a:lnTo>
                        <a:cubicBezTo>
                          <a:pt x="2946" y="98"/>
                          <a:pt x="2863" y="0"/>
                          <a:pt x="27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15"/>
                  <p:cNvSpPr/>
                  <p:nvPr/>
                </p:nvSpPr>
                <p:spPr>
                  <a:xfrm>
                    <a:off x="6559600" y="1464600"/>
                    <a:ext cx="45475" cy="52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9" h="2088" extrusionOk="0">
                        <a:moveTo>
                          <a:pt x="0" y="0"/>
                        </a:moveTo>
                        <a:cubicBezTo>
                          <a:pt x="434" y="1130"/>
                          <a:pt x="1006" y="1749"/>
                          <a:pt x="1515" y="2088"/>
                        </a:cubicBezTo>
                        <a:lnTo>
                          <a:pt x="1795" y="287"/>
                        </a:lnTo>
                        <a:cubicBezTo>
                          <a:pt x="1818" y="135"/>
                          <a:pt x="1701" y="0"/>
                          <a:pt x="154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" name="Google Shape;68;p15"/>
                <p:cNvSpPr/>
                <p:nvPr/>
              </p:nvSpPr>
              <p:spPr>
                <a:xfrm>
                  <a:off x="6617547" y="1718320"/>
                  <a:ext cx="722569" cy="43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6" h="872" extrusionOk="0">
                      <a:moveTo>
                        <a:pt x="0" y="1"/>
                      </a:moveTo>
                      <a:lnTo>
                        <a:pt x="0" y="872"/>
                      </a:lnTo>
                      <a:lnTo>
                        <a:pt x="14576" y="872"/>
                      </a:lnTo>
                      <a:lnTo>
                        <a:pt x="145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69;p15"/>
              <p:cNvGrpSpPr/>
              <p:nvPr/>
            </p:nvGrpSpPr>
            <p:grpSpPr>
              <a:xfrm>
                <a:off x="6617547" y="1775574"/>
                <a:ext cx="722569" cy="301094"/>
                <a:chOff x="6617547" y="1775574"/>
                <a:chExt cx="722569" cy="301094"/>
              </a:xfrm>
            </p:grpSpPr>
            <p:grpSp>
              <p:nvGrpSpPr>
                <p:cNvPr id="70" name="Google Shape;70;p15"/>
                <p:cNvGrpSpPr/>
                <p:nvPr/>
              </p:nvGrpSpPr>
              <p:grpSpPr>
                <a:xfrm>
                  <a:off x="6648776" y="1775574"/>
                  <a:ext cx="654787" cy="278250"/>
                  <a:chOff x="6648776" y="1775574"/>
                  <a:chExt cx="654787" cy="278250"/>
                </a:xfrm>
              </p:grpSpPr>
              <p:sp>
                <p:nvSpPr>
                  <p:cNvPr id="71" name="Google Shape;71;p15"/>
                  <p:cNvSpPr/>
                  <p:nvPr/>
                </p:nvSpPr>
                <p:spPr>
                  <a:xfrm>
                    <a:off x="6648776" y="1822666"/>
                    <a:ext cx="51456" cy="228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" h="4613" extrusionOk="0">
                        <a:moveTo>
                          <a:pt x="749" y="0"/>
                        </a:moveTo>
                        <a:lnTo>
                          <a:pt x="0" y="47"/>
                        </a:lnTo>
                        <a:lnTo>
                          <a:pt x="288" y="4613"/>
                        </a:lnTo>
                        <a:lnTo>
                          <a:pt x="1037" y="4566"/>
                        </a:lnTo>
                        <a:lnTo>
                          <a:pt x="749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15"/>
                  <p:cNvSpPr/>
                  <p:nvPr/>
                </p:nvSpPr>
                <p:spPr>
                  <a:xfrm>
                    <a:off x="6743060" y="1793469"/>
                    <a:ext cx="70046" cy="2582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3" h="5210" extrusionOk="0">
                        <a:moveTo>
                          <a:pt x="1124" y="1"/>
                        </a:moveTo>
                        <a:lnTo>
                          <a:pt x="1" y="63"/>
                        </a:lnTo>
                        <a:lnTo>
                          <a:pt x="290" y="5210"/>
                        </a:lnTo>
                        <a:lnTo>
                          <a:pt x="1412" y="5147"/>
                        </a:lnTo>
                        <a:lnTo>
                          <a:pt x="112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15"/>
                  <p:cNvSpPr/>
                  <p:nvPr/>
                </p:nvSpPr>
                <p:spPr>
                  <a:xfrm>
                    <a:off x="6808195" y="1841800"/>
                    <a:ext cx="51407" cy="209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" h="4230" extrusionOk="0">
                        <a:moveTo>
                          <a:pt x="748" y="1"/>
                        </a:moveTo>
                        <a:lnTo>
                          <a:pt x="0" y="52"/>
                        </a:lnTo>
                        <a:lnTo>
                          <a:pt x="288" y="4229"/>
                        </a:lnTo>
                        <a:lnTo>
                          <a:pt x="1037" y="4178"/>
                        </a:lnTo>
                        <a:lnTo>
                          <a:pt x="74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15"/>
                  <p:cNvSpPr/>
                  <p:nvPr/>
                </p:nvSpPr>
                <p:spPr>
                  <a:xfrm>
                    <a:off x="6869167" y="1861480"/>
                    <a:ext cx="79415" cy="192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3880" extrusionOk="0">
                        <a:moveTo>
                          <a:pt x="486" y="0"/>
                        </a:moveTo>
                        <a:lnTo>
                          <a:pt x="0" y="3734"/>
                        </a:lnTo>
                        <a:lnTo>
                          <a:pt x="1116" y="3879"/>
                        </a:lnTo>
                        <a:lnTo>
                          <a:pt x="1602" y="146"/>
                        </a:lnTo>
                        <a:lnTo>
                          <a:pt x="48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15"/>
                  <p:cNvSpPr/>
                  <p:nvPr/>
                </p:nvSpPr>
                <p:spPr>
                  <a:xfrm>
                    <a:off x="6933857" y="1775574"/>
                    <a:ext cx="88189" cy="2779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9" h="5607" extrusionOk="0">
                        <a:moveTo>
                          <a:pt x="661" y="0"/>
                        </a:moveTo>
                        <a:lnTo>
                          <a:pt x="1" y="5472"/>
                        </a:lnTo>
                        <a:lnTo>
                          <a:pt x="1118" y="5606"/>
                        </a:lnTo>
                        <a:lnTo>
                          <a:pt x="1778" y="135"/>
                        </a:lnTo>
                        <a:lnTo>
                          <a:pt x="66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15"/>
                  <p:cNvSpPr/>
                  <p:nvPr/>
                </p:nvSpPr>
                <p:spPr>
                  <a:xfrm>
                    <a:off x="6998943" y="1815577"/>
                    <a:ext cx="69600" cy="2372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4" h="4785" extrusionOk="0">
                        <a:moveTo>
                          <a:pt x="661" y="0"/>
                        </a:moveTo>
                        <a:lnTo>
                          <a:pt x="0" y="4679"/>
                        </a:lnTo>
                        <a:lnTo>
                          <a:pt x="743" y="4785"/>
                        </a:lnTo>
                        <a:lnTo>
                          <a:pt x="1404" y="106"/>
                        </a:lnTo>
                        <a:lnTo>
                          <a:pt x="66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15"/>
                  <p:cNvSpPr/>
                  <p:nvPr/>
                </p:nvSpPr>
                <p:spPr>
                  <a:xfrm>
                    <a:off x="7045490" y="1796245"/>
                    <a:ext cx="88140" cy="2575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8" h="5196" extrusionOk="0">
                        <a:moveTo>
                          <a:pt x="662" y="1"/>
                        </a:moveTo>
                        <a:lnTo>
                          <a:pt x="1" y="5049"/>
                        </a:lnTo>
                        <a:lnTo>
                          <a:pt x="1117" y="5195"/>
                        </a:lnTo>
                        <a:lnTo>
                          <a:pt x="1777" y="147"/>
                        </a:lnTo>
                        <a:lnTo>
                          <a:pt x="662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15"/>
                  <p:cNvSpPr/>
                  <p:nvPr/>
                </p:nvSpPr>
                <p:spPr>
                  <a:xfrm>
                    <a:off x="7066260" y="1982184"/>
                    <a:ext cx="237304" cy="57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7" h="1159" extrusionOk="0">
                        <a:moveTo>
                          <a:pt x="0" y="0"/>
                        </a:moveTo>
                        <a:lnTo>
                          <a:pt x="0" y="1158"/>
                        </a:lnTo>
                        <a:lnTo>
                          <a:pt x="4787" y="1158"/>
                        </a:lnTo>
                        <a:lnTo>
                          <a:pt x="478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15"/>
                  <p:cNvSpPr/>
                  <p:nvPr/>
                </p:nvSpPr>
                <p:spPr>
                  <a:xfrm>
                    <a:off x="7093623" y="1923195"/>
                    <a:ext cx="178213" cy="501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5" h="1012" extrusionOk="0">
                        <a:moveTo>
                          <a:pt x="0" y="0"/>
                        </a:moveTo>
                        <a:lnTo>
                          <a:pt x="0" y="1012"/>
                        </a:lnTo>
                        <a:lnTo>
                          <a:pt x="3594" y="1012"/>
                        </a:lnTo>
                        <a:lnTo>
                          <a:pt x="359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0" name="Google Shape;80;p15"/>
                <p:cNvSpPr/>
                <p:nvPr/>
              </p:nvSpPr>
              <p:spPr>
                <a:xfrm>
                  <a:off x="6617547" y="2033440"/>
                  <a:ext cx="722569" cy="43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6" h="872" extrusionOk="0">
                      <a:moveTo>
                        <a:pt x="0" y="1"/>
                      </a:moveTo>
                      <a:lnTo>
                        <a:pt x="0" y="872"/>
                      </a:lnTo>
                      <a:lnTo>
                        <a:pt x="14576" y="872"/>
                      </a:lnTo>
                      <a:lnTo>
                        <a:pt x="145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1" name="Google Shape;81;p15"/>
            <p:cNvGrpSpPr/>
            <p:nvPr/>
          </p:nvGrpSpPr>
          <p:grpSpPr>
            <a:xfrm>
              <a:off x="6295708" y="2449490"/>
              <a:ext cx="846285" cy="1408551"/>
              <a:chOff x="6784074" y="2206739"/>
              <a:chExt cx="693222" cy="1153793"/>
            </a:xfrm>
          </p:grpSpPr>
          <p:sp>
            <p:nvSpPr>
              <p:cNvPr id="82" name="Google Shape;82;p15"/>
              <p:cNvSpPr/>
              <p:nvPr/>
            </p:nvSpPr>
            <p:spPr>
              <a:xfrm rot="-900050">
                <a:off x="7040061" y="2822022"/>
                <a:ext cx="140524" cy="529344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6818606" y="2831200"/>
                <a:ext cx="140520" cy="52933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 flipH="1">
                <a:off x="7313906" y="2831200"/>
                <a:ext cx="140520" cy="52933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" name="Google Shape;85;p15"/>
              <p:cNvGrpSpPr/>
              <p:nvPr/>
            </p:nvGrpSpPr>
            <p:grpSpPr>
              <a:xfrm>
                <a:off x="6784074" y="2206739"/>
                <a:ext cx="693222" cy="636392"/>
                <a:chOff x="6784074" y="2206739"/>
                <a:chExt cx="693222" cy="636392"/>
              </a:xfrm>
            </p:grpSpPr>
            <p:sp>
              <p:nvSpPr>
                <p:cNvPr id="86" name="Google Shape;86;p15"/>
                <p:cNvSpPr/>
                <p:nvPr/>
              </p:nvSpPr>
              <p:spPr>
                <a:xfrm>
                  <a:off x="6784421" y="2206739"/>
                  <a:ext cx="406990" cy="599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0" h="12093" extrusionOk="0">
                      <a:moveTo>
                        <a:pt x="3828" y="1"/>
                      </a:moveTo>
                      <a:cubicBezTo>
                        <a:pt x="1850" y="1"/>
                        <a:pt x="222" y="1582"/>
                        <a:pt x="176" y="3571"/>
                      </a:cubicBezTo>
                      <a:lnTo>
                        <a:pt x="27" y="9905"/>
                      </a:lnTo>
                      <a:cubicBezTo>
                        <a:pt x="1" y="11010"/>
                        <a:pt x="875" y="11926"/>
                        <a:pt x="1980" y="11953"/>
                      </a:cubicBezTo>
                      <a:lnTo>
                        <a:pt x="7968" y="12092"/>
                      </a:lnTo>
                      <a:lnTo>
                        <a:pt x="8163" y="3758"/>
                      </a:lnTo>
                      <a:cubicBezTo>
                        <a:pt x="8210" y="1739"/>
                        <a:pt x="6613" y="66"/>
                        <a:pt x="4594" y="18"/>
                      </a:cubicBezTo>
                      <a:lnTo>
                        <a:pt x="3915" y="2"/>
                      </a:lnTo>
                      <a:cubicBezTo>
                        <a:pt x="3886" y="1"/>
                        <a:pt x="3857" y="1"/>
                        <a:pt x="38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15"/>
                <p:cNvSpPr/>
                <p:nvPr/>
              </p:nvSpPr>
              <p:spPr>
                <a:xfrm>
                  <a:off x="6786305" y="2531717"/>
                  <a:ext cx="690991" cy="311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9" h="6282" extrusionOk="0">
                      <a:moveTo>
                        <a:pt x="120" y="0"/>
                      </a:moveTo>
                      <a:lnTo>
                        <a:pt x="24" y="4077"/>
                      </a:lnTo>
                      <a:cubicBezTo>
                        <a:pt x="0" y="5140"/>
                        <a:pt x="842" y="6021"/>
                        <a:pt x="1905" y="6047"/>
                      </a:cubicBezTo>
                      <a:lnTo>
                        <a:pt x="11892" y="6281"/>
                      </a:lnTo>
                      <a:cubicBezTo>
                        <a:pt x="11907" y="6281"/>
                        <a:pt x="11923" y="6281"/>
                        <a:pt x="11938" y="6281"/>
                      </a:cubicBezTo>
                      <a:cubicBezTo>
                        <a:pt x="12980" y="6281"/>
                        <a:pt x="13838" y="5448"/>
                        <a:pt x="13863" y="4400"/>
                      </a:cubicBezTo>
                      <a:lnTo>
                        <a:pt x="13913" y="2250"/>
                      </a:lnTo>
                      <a:cubicBezTo>
                        <a:pt x="13938" y="1187"/>
                        <a:pt x="13096" y="304"/>
                        <a:pt x="12032" y="279"/>
                      </a:cubicBez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6844996" y="2208573"/>
                  <a:ext cx="352659" cy="598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" h="12072" extrusionOk="0">
                      <a:moveTo>
                        <a:pt x="3624" y="0"/>
                      </a:moveTo>
                      <a:cubicBezTo>
                        <a:pt x="1758" y="0"/>
                        <a:pt x="225" y="1490"/>
                        <a:pt x="181" y="3365"/>
                      </a:cubicBezTo>
                      <a:lnTo>
                        <a:pt x="25" y="10025"/>
                      </a:lnTo>
                      <a:cubicBezTo>
                        <a:pt x="1" y="11065"/>
                        <a:pt x="825" y="11929"/>
                        <a:pt x="1865" y="11953"/>
                      </a:cubicBezTo>
                      <a:lnTo>
                        <a:pt x="6868" y="12071"/>
                      </a:lnTo>
                      <a:lnTo>
                        <a:pt x="7069" y="3526"/>
                      </a:lnTo>
                      <a:cubicBezTo>
                        <a:pt x="7114" y="1624"/>
                        <a:pt x="5608" y="46"/>
                        <a:pt x="3706" y="1"/>
                      </a:cubicBezTo>
                      <a:cubicBezTo>
                        <a:pt x="3678" y="1"/>
                        <a:pt x="3651" y="0"/>
                        <a:pt x="3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7083580" y="2378898"/>
                  <a:ext cx="40947" cy="41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47" extrusionOk="0">
                      <a:moveTo>
                        <a:pt x="413" y="0"/>
                      </a:moveTo>
                      <a:cubicBezTo>
                        <a:pt x="197" y="0"/>
                        <a:pt x="19" y="180"/>
                        <a:pt x="10" y="408"/>
                      </a:cubicBezTo>
                      <a:cubicBezTo>
                        <a:pt x="1" y="642"/>
                        <a:pt x="173" y="839"/>
                        <a:pt x="396" y="847"/>
                      </a:cubicBezTo>
                      <a:cubicBezTo>
                        <a:pt x="401" y="847"/>
                        <a:pt x="407" y="847"/>
                        <a:pt x="412" y="847"/>
                      </a:cubicBezTo>
                      <a:cubicBezTo>
                        <a:pt x="628" y="847"/>
                        <a:pt x="808" y="668"/>
                        <a:pt x="817" y="440"/>
                      </a:cubicBezTo>
                      <a:cubicBezTo>
                        <a:pt x="826" y="206"/>
                        <a:pt x="653" y="10"/>
                        <a:pt x="429" y="1"/>
                      </a:cubicBezTo>
                      <a:cubicBezTo>
                        <a:pt x="424" y="0"/>
                        <a:pt x="419" y="0"/>
                        <a:pt x="4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6957720" y="2373892"/>
                  <a:ext cx="41046" cy="42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848" extrusionOk="0">
                      <a:moveTo>
                        <a:pt x="414" y="1"/>
                      </a:moveTo>
                      <a:cubicBezTo>
                        <a:pt x="199" y="1"/>
                        <a:pt x="19" y="180"/>
                        <a:pt x="10" y="408"/>
                      </a:cubicBezTo>
                      <a:cubicBezTo>
                        <a:pt x="1" y="642"/>
                        <a:pt x="174" y="839"/>
                        <a:pt x="397" y="847"/>
                      </a:cubicBezTo>
                      <a:cubicBezTo>
                        <a:pt x="403" y="847"/>
                        <a:pt x="408" y="847"/>
                        <a:pt x="413" y="847"/>
                      </a:cubicBezTo>
                      <a:cubicBezTo>
                        <a:pt x="629" y="847"/>
                        <a:pt x="808" y="669"/>
                        <a:pt x="818" y="440"/>
                      </a:cubicBezTo>
                      <a:cubicBezTo>
                        <a:pt x="827" y="207"/>
                        <a:pt x="653" y="10"/>
                        <a:pt x="430" y="1"/>
                      </a:cubicBezTo>
                      <a:cubicBezTo>
                        <a:pt x="425" y="1"/>
                        <a:pt x="420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6791163" y="2525925"/>
                  <a:ext cx="333970" cy="300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7" h="6061" extrusionOk="0">
                      <a:moveTo>
                        <a:pt x="113" y="0"/>
                      </a:moveTo>
                      <a:lnTo>
                        <a:pt x="59" y="2490"/>
                      </a:lnTo>
                      <a:lnTo>
                        <a:pt x="21" y="4214"/>
                      </a:lnTo>
                      <a:cubicBezTo>
                        <a:pt x="1" y="5157"/>
                        <a:pt x="688" y="5940"/>
                        <a:pt x="1553" y="5962"/>
                      </a:cubicBezTo>
                      <a:lnTo>
                        <a:pt x="2112" y="5977"/>
                      </a:lnTo>
                      <a:lnTo>
                        <a:pt x="5397" y="6060"/>
                      </a:lnTo>
                      <a:lnTo>
                        <a:pt x="6636" y="5531"/>
                      </a:lnTo>
                      <a:lnTo>
                        <a:pt x="6718" y="1718"/>
                      </a:lnTo>
                      <a:cubicBezTo>
                        <a:pt x="6736" y="863"/>
                        <a:pt x="6114" y="153"/>
                        <a:pt x="5328" y="133"/>
                      </a:cubicBez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15"/>
                <p:cNvSpPr/>
                <p:nvPr/>
              </p:nvSpPr>
              <p:spPr>
                <a:xfrm>
                  <a:off x="7114313" y="2796481"/>
                  <a:ext cx="299814" cy="13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8" h="263" extrusionOk="0">
                      <a:moveTo>
                        <a:pt x="2" y="1"/>
                      </a:moveTo>
                      <a:lnTo>
                        <a:pt x="0" y="122"/>
                      </a:lnTo>
                      <a:lnTo>
                        <a:pt x="6044" y="263"/>
                      </a:lnTo>
                      <a:lnTo>
                        <a:pt x="6048" y="14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15"/>
                <p:cNvSpPr/>
                <p:nvPr/>
              </p:nvSpPr>
              <p:spPr>
                <a:xfrm>
                  <a:off x="6785363" y="2530584"/>
                  <a:ext cx="333920" cy="300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" h="6061" extrusionOk="0">
                      <a:moveTo>
                        <a:pt x="112" y="1"/>
                      </a:moveTo>
                      <a:lnTo>
                        <a:pt x="58" y="2490"/>
                      </a:lnTo>
                      <a:lnTo>
                        <a:pt x="21" y="4215"/>
                      </a:lnTo>
                      <a:cubicBezTo>
                        <a:pt x="0" y="5158"/>
                        <a:pt x="686" y="5941"/>
                        <a:pt x="1552" y="5963"/>
                      </a:cubicBezTo>
                      <a:lnTo>
                        <a:pt x="2111" y="5976"/>
                      </a:lnTo>
                      <a:lnTo>
                        <a:pt x="5396" y="6061"/>
                      </a:lnTo>
                      <a:lnTo>
                        <a:pt x="6635" y="5531"/>
                      </a:lnTo>
                      <a:lnTo>
                        <a:pt x="6716" y="1719"/>
                      </a:lnTo>
                      <a:cubicBezTo>
                        <a:pt x="6736" y="864"/>
                        <a:pt x="6113" y="154"/>
                        <a:pt x="5326" y="134"/>
                      </a:cubicBez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6784074" y="2530584"/>
                  <a:ext cx="281076" cy="300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0" h="6061" extrusionOk="0">
                      <a:moveTo>
                        <a:pt x="111" y="1"/>
                      </a:moveTo>
                      <a:lnTo>
                        <a:pt x="58" y="2490"/>
                      </a:lnTo>
                      <a:lnTo>
                        <a:pt x="21" y="4215"/>
                      </a:lnTo>
                      <a:cubicBezTo>
                        <a:pt x="1" y="5158"/>
                        <a:pt x="676" y="5941"/>
                        <a:pt x="1529" y="5963"/>
                      </a:cubicBezTo>
                      <a:lnTo>
                        <a:pt x="2080" y="5976"/>
                      </a:lnTo>
                      <a:lnTo>
                        <a:pt x="5313" y="6061"/>
                      </a:lnTo>
                      <a:lnTo>
                        <a:pt x="5382" y="3299"/>
                      </a:lnTo>
                      <a:cubicBezTo>
                        <a:pt x="5382" y="1093"/>
                        <a:pt x="5670" y="90"/>
                        <a:pt x="3548" y="90"/>
                      </a:cubicBezTo>
                      <a:lnTo>
                        <a:pt x="11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5" name="Google Shape;95;p15"/>
            <p:cNvSpPr/>
            <p:nvPr/>
          </p:nvSpPr>
          <p:spPr>
            <a:xfrm>
              <a:off x="7382908" y="2457626"/>
              <a:ext cx="113773" cy="46659"/>
            </a:xfrm>
            <a:custGeom>
              <a:avLst/>
              <a:gdLst/>
              <a:ahLst/>
              <a:cxnLst/>
              <a:rect l="l" t="t" r="r" b="b"/>
              <a:pathLst>
                <a:path w="1880" h="771" extrusionOk="0">
                  <a:moveTo>
                    <a:pt x="1011" y="0"/>
                  </a:moveTo>
                  <a:cubicBezTo>
                    <a:pt x="616" y="0"/>
                    <a:pt x="237" y="195"/>
                    <a:pt x="0" y="525"/>
                  </a:cubicBezTo>
                  <a:lnTo>
                    <a:pt x="1157" y="770"/>
                  </a:lnTo>
                  <a:lnTo>
                    <a:pt x="1451" y="405"/>
                  </a:lnTo>
                  <a:lnTo>
                    <a:pt x="1880" y="130"/>
                  </a:lnTo>
                  <a:lnTo>
                    <a:pt x="1136" y="7"/>
                  </a:lnTo>
                  <a:cubicBezTo>
                    <a:pt x="1094" y="2"/>
                    <a:pt x="1052" y="0"/>
                    <a:pt x="1011" y="0"/>
                  </a:cubicBez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7479613" y="2416778"/>
              <a:ext cx="361047" cy="136709"/>
            </a:xfrm>
            <a:custGeom>
              <a:avLst/>
              <a:gdLst/>
              <a:ahLst/>
              <a:cxnLst/>
              <a:rect l="l" t="t" r="r" b="b"/>
              <a:pathLst>
                <a:path w="5966" h="2259" extrusionOk="0">
                  <a:moveTo>
                    <a:pt x="4851" y="0"/>
                  </a:moveTo>
                  <a:cubicBezTo>
                    <a:pt x="4763" y="0"/>
                    <a:pt x="4675" y="11"/>
                    <a:pt x="4586" y="34"/>
                  </a:cubicBezTo>
                  <a:lnTo>
                    <a:pt x="7" y="1173"/>
                  </a:lnTo>
                  <a:lnTo>
                    <a:pt x="1" y="1174"/>
                  </a:lnTo>
                  <a:lnTo>
                    <a:pt x="89" y="1914"/>
                  </a:lnTo>
                  <a:cubicBezTo>
                    <a:pt x="89" y="1914"/>
                    <a:pt x="1452" y="2259"/>
                    <a:pt x="3406" y="2259"/>
                  </a:cubicBezTo>
                  <a:cubicBezTo>
                    <a:pt x="3893" y="2259"/>
                    <a:pt x="4418" y="2238"/>
                    <a:pt x="4966" y="2184"/>
                  </a:cubicBezTo>
                  <a:cubicBezTo>
                    <a:pt x="5383" y="2143"/>
                    <a:pt x="5715" y="1871"/>
                    <a:pt x="5863" y="1512"/>
                  </a:cubicBezTo>
                  <a:cubicBezTo>
                    <a:pt x="5940" y="1322"/>
                    <a:pt x="5966" y="1108"/>
                    <a:pt x="5924" y="891"/>
                  </a:cubicBezTo>
                  <a:cubicBezTo>
                    <a:pt x="5832" y="402"/>
                    <a:pt x="5428" y="54"/>
                    <a:pt x="4961" y="6"/>
                  </a:cubicBezTo>
                  <a:cubicBezTo>
                    <a:pt x="4924" y="2"/>
                    <a:pt x="4888" y="0"/>
                    <a:pt x="4851" y="0"/>
                  </a:cubicBezTo>
                  <a:close/>
                </a:path>
              </a:pathLst>
            </a:custGeom>
            <a:solidFill>
              <a:srgbClr val="8E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434165" y="2454903"/>
              <a:ext cx="125090" cy="61788"/>
            </a:xfrm>
            <a:custGeom>
              <a:avLst/>
              <a:gdLst/>
              <a:ahLst/>
              <a:cxnLst/>
              <a:rect l="l" t="t" r="r" b="b"/>
              <a:pathLst>
                <a:path w="2067" h="1021" extrusionOk="0">
                  <a:moveTo>
                    <a:pt x="925" y="0"/>
                  </a:moveTo>
                  <a:cubicBezTo>
                    <a:pt x="799" y="0"/>
                    <a:pt x="671" y="16"/>
                    <a:pt x="546" y="47"/>
                  </a:cubicBezTo>
                  <a:lnTo>
                    <a:pt x="381" y="101"/>
                  </a:lnTo>
                  <a:cubicBezTo>
                    <a:pt x="243" y="145"/>
                    <a:pt x="135" y="255"/>
                    <a:pt x="93" y="394"/>
                  </a:cubicBezTo>
                  <a:lnTo>
                    <a:pt x="0" y="698"/>
                  </a:lnTo>
                  <a:lnTo>
                    <a:pt x="0" y="698"/>
                  </a:lnTo>
                  <a:lnTo>
                    <a:pt x="204" y="610"/>
                  </a:lnTo>
                  <a:lnTo>
                    <a:pt x="630" y="1020"/>
                  </a:lnTo>
                  <a:lnTo>
                    <a:pt x="2066" y="498"/>
                  </a:lnTo>
                  <a:cubicBezTo>
                    <a:pt x="1767" y="176"/>
                    <a:pt x="1352" y="0"/>
                    <a:pt x="925" y="0"/>
                  </a:cubicBezTo>
                  <a:close/>
                </a:path>
              </a:pathLst>
            </a:custGeom>
            <a:solidFill>
              <a:srgbClr val="8E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" name="Google Shape;98;p15"/>
            <p:cNvGrpSpPr/>
            <p:nvPr/>
          </p:nvGrpSpPr>
          <p:grpSpPr>
            <a:xfrm>
              <a:off x="6727087" y="1670074"/>
              <a:ext cx="765062" cy="2187889"/>
              <a:chOff x="6885325" y="1449825"/>
              <a:chExt cx="316050" cy="903825"/>
            </a:xfrm>
          </p:grpSpPr>
          <p:sp>
            <p:nvSpPr>
              <p:cNvPr id="99" name="Google Shape;99;p15"/>
              <p:cNvSpPr/>
              <p:nvPr/>
            </p:nvSpPr>
            <p:spPr>
              <a:xfrm>
                <a:off x="6910600" y="2085150"/>
                <a:ext cx="70450" cy="2654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0619" extrusionOk="0">
                    <a:moveTo>
                      <a:pt x="1633" y="0"/>
                    </a:moveTo>
                    <a:lnTo>
                      <a:pt x="1" y="10618"/>
                    </a:lnTo>
                    <a:lnTo>
                      <a:pt x="593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6982700" y="1624575"/>
                <a:ext cx="93125" cy="18872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7549" extrusionOk="0">
                    <a:moveTo>
                      <a:pt x="2170" y="0"/>
                    </a:moveTo>
                    <a:cubicBezTo>
                      <a:pt x="1532" y="0"/>
                      <a:pt x="958" y="392"/>
                      <a:pt x="768" y="1000"/>
                    </a:cubicBezTo>
                    <a:cubicBezTo>
                      <a:pt x="0" y="3466"/>
                      <a:pt x="388" y="4136"/>
                      <a:pt x="972" y="6500"/>
                    </a:cubicBezTo>
                    <a:cubicBezTo>
                      <a:pt x="1092" y="6985"/>
                      <a:pt x="1479" y="7371"/>
                      <a:pt x="1978" y="7501"/>
                    </a:cubicBezTo>
                    <a:cubicBezTo>
                      <a:pt x="2100" y="7533"/>
                      <a:pt x="2221" y="7548"/>
                      <a:pt x="2339" y="7548"/>
                    </a:cubicBezTo>
                    <a:cubicBezTo>
                      <a:pt x="3078" y="7548"/>
                      <a:pt x="3697" y="6960"/>
                      <a:pt x="3652" y="6203"/>
                    </a:cubicBezTo>
                    <a:lnTo>
                      <a:pt x="3724" y="1422"/>
                    </a:lnTo>
                    <a:cubicBezTo>
                      <a:pt x="3704" y="1081"/>
                      <a:pt x="3563" y="767"/>
                      <a:pt x="3338" y="519"/>
                    </a:cubicBezTo>
                    <a:cubicBezTo>
                      <a:pt x="3131" y="290"/>
                      <a:pt x="2855" y="120"/>
                      <a:pt x="2534" y="43"/>
                    </a:cubicBezTo>
                    <a:cubicBezTo>
                      <a:pt x="2412" y="14"/>
                      <a:pt x="2290" y="0"/>
                      <a:pt x="2170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7001200" y="1786050"/>
                <a:ext cx="140650" cy="122800"/>
              </a:xfrm>
              <a:custGeom>
                <a:avLst/>
                <a:gdLst/>
                <a:ahLst/>
                <a:cxnLst/>
                <a:rect l="l" t="t" r="r" b="b"/>
                <a:pathLst>
                  <a:path w="5626" h="4912" extrusionOk="0">
                    <a:moveTo>
                      <a:pt x="2157" y="1"/>
                    </a:moveTo>
                    <a:lnTo>
                      <a:pt x="1" y="1800"/>
                    </a:lnTo>
                    <a:cubicBezTo>
                      <a:pt x="1871" y="3493"/>
                      <a:pt x="4863" y="4912"/>
                      <a:pt x="4863" y="4912"/>
                    </a:cubicBezTo>
                    <a:lnTo>
                      <a:pt x="5625" y="4133"/>
                    </a:lnTo>
                    <a:lnTo>
                      <a:pt x="2157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7143100" y="1882775"/>
                <a:ext cx="542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181" extrusionOk="0">
                    <a:moveTo>
                      <a:pt x="1" y="0"/>
                    </a:moveTo>
                    <a:lnTo>
                      <a:pt x="1853" y="1165"/>
                    </a:lnTo>
                    <a:cubicBezTo>
                      <a:pt x="1877" y="1175"/>
                      <a:pt x="1903" y="1181"/>
                      <a:pt x="1930" y="1181"/>
                    </a:cubicBezTo>
                    <a:cubicBezTo>
                      <a:pt x="1947" y="1181"/>
                      <a:pt x="1965" y="1178"/>
                      <a:pt x="1983" y="1173"/>
                    </a:cubicBezTo>
                    <a:cubicBezTo>
                      <a:pt x="2124" y="1132"/>
                      <a:pt x="2170" y="957"/>
                      <a:pt x="2070" y="852"/>
                    </a:cubicBezTo>
                    <a:lnTo>
                      <a:pt x="1488" y="243"/>
                    </a:lnTo>
                    <a:cubicBezTo>
                      <a:pt x="1377" y="126"/>
                      <a:pt x="1225" y="58"/>
                      <a:pt x="1064" y="5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7104300" y="1878175"/>
                <a:ext cx="73575" cy="5137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055" extrusionOk="0">
                    <a:moveTo>
                      <a:pt x="1108" y="0"/>
                    </a:moveTo>
                    <a:lnTo>
                      <a:pt x="0" y="839"/>
                    </a:lnTo>
                    <a:lnTo>
                      <a:pt x="1009" y="2055"/>
                    </a:lnTo>
                    <a:lnTo>
                      <a:pt x="2943" y="759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7153575" y="1897150"/>
                <a:ext cx="4320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292" extrusionOk="0">
                    <a:moveTo>
                      <a:pt x="972" y="0"/>
                    </a:moveTo>
                    <a:lnTo>
                      <a:pt x="0" y="509"/>
                    </a:lnTo>
                    <a:lnTo>
                      <a:pt x="862" y="715"/>
                    </a:lnTo>
                    <a:lnTo>
                      <a:pt x="1348" y="1236"/>
                    </a:lnTo>
                    <a:cubicBezTo>
                      <a:pt x="1382" y="1270"/>
                      <a:pt x="1429" y="1290"/>
                      <a:pt x="1478" y="1291"/>
                    </a:cubicBezTo>
                    <a:cubicBezTo>
                      <a:pt x="1480" y="1291"/>
                      <a:pt x="1482" y="1291"/>
                      <a:pt x="1484" y="1291"/>
                    </a:cubicBezTo>
                    <a:cubicBezTo>
                      <a:pt x="1637" y="1291"/>
                      <a:pt x="1727" y="1118"/>
                      <a:pt x="1641" y="992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7151650" y="1904575"/>
                <a:ext cx="32050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3" extrusionOk="0">
                    <a:moveTo>
                      <a:pt x="519" y="1"/>
                    </a:moveTo>
                    <a:lnTo>
                      <a:pt x="0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70" y="983"/>
                    </a:cubicBezTo>
                    <a:cubicBezTo>
                      <a:pt x="1045" y="983"/>
                      <a:pt x="1119" y="953"/>
                      <a:pt x="1173" y="895"/>
                    </a:cubicBezTo>
                    <a:cubicBezTo>
                      <a:pt x="1282" y="776"/>
                      <a:pt x="1267" y="589"/>
                      <a:pt x="1141" y="490"/>
                    </a:cubicBezTo>
                    <a:lnTo>
                      <a:pt x="519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7140350" y="1912250"/>
                <a:ext cx="3207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983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1" y="939"/>
                    </a:lnTo>
                    <a:cubicBezTo>
                      <a:pt x="867" y="968"/>
                      <a:pt x="919" y="983"/>
                      <a:pt x="970" y="983"/>
                    </a:cubicBezTo>
                    <a:cubicBezTo>
                      <a:pt x="1045" y="983"/>
                      <a:pt x="1120" y="952"/>
                      <a:pt x="1174" y="894"/>
                    </a:cubicBezTo>
                    <a:cubicBezTo>
                      <a:pt x="1282" y="776"/>
                      <a:pt x="1269" y="590"/>
                      <a:pt x="1142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7129500" y="1919300"/>
                <a:ext cx="320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4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69" y="983"/>
                    </a:cubicBezTo>
                    <a:cubicBezTo>
                      <a:pt x="1044" y="983"/>
                      <a:pt x="1118" y="953"/>
                      <a:pt x="1172" y="894"/>
                    </a:cubicBezTo>
                    <a:cubicBezTo>
                      <a:pt x="1282" y="777"/>
                      <a:pt x="1267" y="590"/>
                      <a:pt x="1140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7042625" y="2216550"/>
                <a:ext cx="63125" cy="8872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549" extrusionOk="0">
                    <a:moveTo>
                      <a:pt x="2298" y="1"/>
                    </a:moveTo>
                    <a:lnTo>
                      <a:pt x="0" y="51"/>
                    </a:lnTo>
                    <a:lnTo>
                      <a:pt x="241" y="3549"/>
                    </a:lnTo>
                    <a:lnTo>
                      <a:pt x="2524" y="3292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7040900" y="2277775"/>
                <a:ext cx="160475" cy="75850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3034" extrusionOk="0">
                    <a:moveTo>
                      <a:pt x="2013" y="0"/>
                    </a:moveTo>
                    <a:cubicBezTo>
                      <a:pt x="1802" y="0"/>
                      <a:pt x="1597" y="63"/>
                      <a:pt x="1427" y="182"/>
                    </a:cubicBezTo>
                    <a:cubicBezTo>
                      <a:pt x="1254" y="302"/>
                      <a:pt x="1049" y="365"/>
                      <a:pt x="841" y="365"/>
                    </a:cubicBezTo>
                    <a:cubicBezTo>
                      <a:pt x="723" y="365"/>
                      <a:pt x="604" y="345"/>
                      <a:pt x="490" y="303"/>
                    </a:cubicBezTo>
                    <a:lnTo>
                      <a:pt x="374" y="261"/>
                    </a:lnTo>
                    <a:cubicBezTo>
                      <a:pt x="343" y="249"/>
                      <a:pt x="310" y="244"/>
                      <a:pt x="277" y="244"/>
                    </a:cubicBezTo>
                    <a:cubicBezTo>
                      <a:pt x="222" y="244"/>
                      <a:pt x="167" y="260"/>
                      <a:pt x="120" y="292"/>
                    </a:cubicBezTo>
                    <a:cubicBezTo>
                      <a:pt x="44" y="340"/>
                      <a:pt x="1" y="422"/>
                      <a:pt x="1" y="507"/>
                    </a:cubicBezTo>
                    <a:cubicBezTo>
                      <a:pt x="1" y="530"/>
                      <a:pt x="4" y="554"/>
                      <a:pt x="11" y="576"/>
                    </a:cubicBezTo>
                    <a:cubicBezTo>
                      <a:pt x="322" y="1656"/>
                      <a:pt x="13" y="1875"/>
                      <a:pt x="68" y="2610"/>
                    </a:cubicBezTo>
                    <a:cubicBezTo>
                      <a:pt x="77" y="2734"/>
                      <a:pt x="98" y="2873"/>
                      <a:pt x="132" y="3033"/>
                    </a:cubicBezTo>
                    <a:lnTo>
                      <a:pt x="6418" y="3033"/>
                    </a:lnTo>
                    <a:cubicBezTo>
                      <a:pt x="6418" y="2878"/>
                      <a:pt x="6402" y="2737"/>
                      <a:pt x="6372" y="2610"/>
                    </a:cubicBezTo>
                    <a:cubicBezTo>
                      <a:pt x="6056" y="1287"/>
                      <a:pt x="4211" y="1385"/>
                      <a:pt x="3132" y="300"/>
                    </a:cubicBezTo>
                    <a:cubicBezTo>
                      <a:pt x="2944" y="109"/>
                      <a:pt x="2684" y="0"/>
                      <a:pt x="2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7044600" y="2310600"/>
                <a:ext cx="4297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509" fill="none" extrusionOk="0">
                    <a:moveTo>
                      <a:pt x="0" y="1"/>
                    </a:moveTo>
                    <a:cubicBezTo>
                      <a:pt x="1214" y="1"/>
                      <a:pt x="1718" y="1509"/>
                      <a:pt x="1718" y="1509"/>
                    </a:cubicBezTo>
                  </a:path>
                </a:pathLst>
              </a:custGeom>
              <a:noFill/>
              <a:ln w="475" cap="flat" cmpd="sng">
                <a:solidFill>
                  <a:srgbClr val="4C4C4B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7042600" y="2343025"/>
                <a:ext cx="1587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6351" h="424" extrusionOk="0">
                    <a:moveTo>
                      <a:pt x="0" y="0"/>
                    </a:moveTo>
                    <a:cubicBezTo>
                      <a:pt x="9" y="124"/>
                      <a:pt x="30" y="263"/>
                      <a:pt x="64" y="423"/>
                    </a:cubicBezTo>
                    <a:lnTo>
                      <a:pt x="6350" y="423"/>
                    </a:lnTo>
                    <a:cubicBezTo>
                      <a:pt x="6350" y="268"/>
                      <a:pt x="6334" y="127"/>
                      <a:pt x="6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6892725" y="2223400"/>
                <a:ext cx="72100" cy="93350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3734" extrusionOk="0">
                    <a:moveTo>
                      <a:pt x="586" y="1"/>
                    </a:moveTo>
                    <a:lnTo>
                      <a:pt x="0" y="3733"/>
                    </a:lnTo>
                    <a:lnTo>
                      <a:pt x="2250" y="3095"/>
                    </a:lnTo>
                    <a:lnTo>
                      <a:pt x="2883" y="120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6885325" y="2284925"/>
                <a:ext cx="1198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749" extrusionOk="0">
                    <a:moveTo>
                      <a:pt x="899" y="0"/>
                    </a:moveTo>
                    <a:cubicBezTo>
                      <a:pt x="45" y="1199"/>
                      <a:pt x="0" y="2748"/>
                      <a:pt x="457" y="2748"/>
                    </a:cubicBezTo>
                    <a:lnTo>
                      <a:pt x="4213" y="2748"/>
                    </a:lnTo>
                    <a:cubicBezTo>
                      <a:pt x="4793" y="2748"/>
                      <a:pt x="4663" y="2127"/>
                      <a:pt x="4119" y="2127"/>
                    </a:cubicBezTo>
                    <a:cubicBezTo>
                      <a:pt x="4020" y="2127"/>
                      <a:pt x="3908" y="2147"/>
                      <a:pt x="3784" y="2195"/>
                    </a:cubicBezTo>
                    <a:cubicBezTo>
                      <a:pt x="2871" y="1062"/>
                      <a:pt x="2775" y="0"/>
                      <a:pt x="2775" y="0"/>
                    </a:cubicBezTo>
                    <a:close/>
                  </a:path>
                </a:pathLst>
              </a:custGeom>
              <a:solidFill>
                <a:srgbClr val="C06C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6885350" y="2275700"/>
                <a:ext cx="11830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117" extrusionOk="0">
                    <a:moveTo>
                      <a:pt x="1771" y="1"/>
                    </a:moveTo>
                    <a:cubicBezTo>
                      <a:pt x="1493" y="1"/>
                      <a:pt x="1229" y="80"/>
                      <a:pt x="1009" y="219"/>
                    </a:cubicBezTo>
                    <a:cubicBezTo>
                      <a:pt x="786" y="358"/>
                      <a:pt x="604" y="558"/>
                      <a:pt x="493" y="799"/>
                    </a:cubicBezTo>
                    <a:cubicBezTo>
                      <a:pt x="275" y="1276"/>
                      <a:pt x="51" y="1941"/>
                      <a:pt x="9" y="2733"/>
                    </a:cubicBezTo>
                    <a:cubicBezTo>
                      <a:pt x="1" y="2858"/>
                      <a:pt x="0" y="2985"/>
                      <a:pt x="3" y="3116"/>
                    </a:cubicBezTo>
                    <a:lnTo>
                      <a:pt x="4732" y="3116"/>
                    </a:lnTo>
                    <a:cubicBezTo>
                      <a:pt x="4732" y="2969"/>
                      <a:pt x="4711" y="2843"/>
                      <a:pt x="4670" y="2733"/>
                    </a:cubicBezTo>
                    <a:cubicBezTo>
                      <a:pt x="4426" y="2022"/>
                      <a:pt x="3485" y="1944"/>
                      <a:pt x="3080" y="878"/>
                    </a:cubicBezTo>
                    <a:cubicBezTo>
                      <a:pt x="2882" y="352"/>
                      <a:pt x="2359" y="1"/>
                      <a:pt x="1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6892725" y="2308000"/>
                <a:ext cx="1880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633" fill="none" extrusionOk="0">
                    <a:moveTo>
                      <a:pt x="0" y="1"/>
                    </a:moveTo>
                    <a:cubicBezTo>
                      <a:pt x="751" y="587"/>
                      <a:pt x="562" y="1632"/>
                      <a:pt x="562" y="1632"/>
                    </a:cubicBezTo>
                  </a:path>
                </a:pathLst>
              </a:custGeom>
              <a:noFill/>
              <a:ln w="475" cap="flat" cmpd="sng">
                <a:solidFill>
                  <a:srgbClr val="4C4C4B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6885350" y="2344025"/>
                <a:ext cx="1183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84" extrusionOk="0">
                    <a:moveTo>
                      <a:pt x="9" y="0"/>
                    </a:moveTo>
                    <a:cubicBezTo>
                      <a:pt x="1" y="125"/>
                      <a:pt x="0" y="252"/>
                      <a:pt x="3" y="383"/>
                    </a:cubicBezTo>
                    <a:lnTo>
                      <a:pt x="4732" y="383"/>
                    </a:lnTo>
                    <a:cubicBezTo>
                      <a:pt x="4732" y="236"/>
                      <a:pt x="4711" y="110"/>
                      <a:pt x="4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6912125" y="1801925"/>
                <a:ext cx="158600" cy="101575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4063" extrusionOk="0">
                    <a:moveTo>
                      <a:pt x="1291" y="0"/>
                    </a:moveTo>
                    <a:cubicBezTo>
                      <a:pt x="795" y="467"/>
                      <a:pt x="496" y="1134"/>
                      <a:pt x="315" y="1793"/>
                    </a:cubicBezTo>
                    <a:cubicBezTo>
                      <a:pt x="1" y="2939"/>
                      <a:pt x="46" y="4062"/>
                      <a:pt x="46" y="4062"/>
                    </a:cubicBezTo>
                    <a:lnTo>
                      <a:pt x="6344" y="4062"/>
                    </a:lnTo>
                    <a:cubicBezTo>
                      <a:pt x="6269" y="3462"/>
                      <a:pt x="6155" y="2928"/>
                      <a:pt x="6024" y="2465"/>
                    </a:cubicBezTo>
                    <a:cubicBezTo>
                      <a:pt x="5614" y="990"/>
                      <a:pt x="5040" y="213"/>
                      <a:pt x="5040" y="213"/>
                    </a:cubicBez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6963500" y="1851275"/>
                <a:ext cx="153975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6159" h="16731" extrusionOk="0">
                    <a:moveTo>
                      <a:pt x="1" y="1"/>
                    </a:moveTo>
                    <a:lnTo>
                      <a:pt x="1108" y="3240"/>
                    </a:lnTo>
                    <a:lnTo>
                      <a:pt x="2638" y="7726"/>
                    </a:lnTo>
                    <a:lnTo>
                      <a:pt x="3065" y="16722"/>
                    </a:lnTo>
                    <a:lnTo>
                      <a:pt x="4010" y="16724"/>
                    </a:lnTo>
                    <a:lnTo>
                      <a:pt x="6158" y="16731"/>
                    </a:lnTo>
                    <a:lnTo>
                      <a:pt x="5772" y="7316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6991175" y="1888750"/>
                <a:ext cx="72600" cy="38065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15226" extrusionOk="0">
                    <a:moveTo>
                      <a:pt x="411" y="0"/>
                    </a:moveTo>
                    <a:lnTo>
                      <a:pt x="1" y="1741"/>
                    </a:lnTo>
                    <a:lnTo>
                      <a:pt x="1531" y="6227"/>
                    </a:lnTo>
                    <a:lnTo>
                      <a:pt x="1958" y="15223"/>
                    </a:lnTo>
                    <a:lnTo>
                      <a:pt x="2903" y="15225"/>
                    </a:lnTo>
                    <a:lnTo>
                      <a:pt x="2554" y="612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001425" y="1888750"/>
                <a:ext cx="62350" cy="38065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226" fill="none" extrusionOk="0">
                    <a:moveTo>
                      <a:pt x="2493" y="15225"/>
                    </a:moveTo>
                    <a:lnTo>
                      <a:pt x="2144" y="6123"/>
                    </a:lnTo>
                    <a:lnTo>
                      <a:pt x="1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7039475" y="2254000"/>
                <a:ext cx="77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" fill="none" extrusionOk="0">
                    <a:moveTo>
                      <a:pt x="1" y="0"/>
                    </a:moveTo>
                    <a:lnTo>
                      <a:pt x="3097" y="0"/>
                    </a:lnTo>
                  </a:path>
                </a:pathLst>
              </a:custGeom>
              <a:noFill/>
              <a:ln w="950" cap="flat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6891725" y="1875125"/>
                <a:ext cx="120675" cy="393325"/>
              </a:xfrm>
              <a:custGeom>
                <a:avLst/>
                <a:gdLst/>
                <a:ahLst/>
                <a:cxnLst/>
                <a:rect l="l" t="t" r="r" b="b"/>
                <a:pathLst>
                  <a:path w="4827" h="15733" extrusionOk="0">
                    <a:moveTo>
                      <a:pt x="4827" y="0"/>
                    </a:moveTo>
                    <a:lnTo>
                      <a:pt x="863" y="1133"/>
                    </a:lnTo>
                    <a:lnTo>
                      <a:pt x="1078" y="7131"/>
                    </a:lnTo>
                    <a:lnTo>
                      <a:pt x="0" y="15732"/>
                    </a:lnTo>
                    <a:lnTo>
                      <a:pt x="2793" y="15732"/>
                    </a:lnTo>
                    <a:lnTo>
                      <a:pt x="4220" y="6712"/>
                    </a:lnTo>
                    <a:lnTo>
                      <a:pt x="4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6994775" y="1820175"/>
                <a:ext cx="22100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2153" fill="none" extrusionOk="0">
                    <a:moveTo>
                      <a:pt x="883" y="1"/>
                    </a:moveTo>
                    <a:lnTo>
                      <a:pt x="660" y="2152"/>
                    </a:lnTo>
                    <a:cubicBezTo>
                      <a:pt x="660" y="2152"/>
                      <a:pt x="1" y="1804"/>
                      <a:pt x="186" y="1077"/>
                    </a:cubicBezTo>
                  </a:path>
                </a:pathLst>
              </a:custGeom>
              <a:noFill/>
              <a:ln w="950" cap="flat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6912175" y="1872550"/>
                <a:ext cx="28725" cy="3959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5836" fill="none" extrusionOk="0">
                    <a:moveTo>
                      <a:pt x="1" y="15835"/>
                    </a:moveTo>
                    <a:lnTo>
                      <a:pt x="1149" y="7246"/>
                    </a:lnTo>
                    <a:cubicBezTo>
                      <a:pt x="1149" y="7246"/>
                      <a:pt x="487" y="2661"/>
                      <a:pt x="929" y="0"/>
                    </a:cubicBezTo>
                  </a:path>
                </a:pathLst>
              </a:custGeom>
              <a:noFill/>
              <a:ln w="950" cap="flat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6893350" y="2254625"/>
                <a:ext cx="70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1" fill="none" extrusionOk="0">
                    <a:moveTo>
                      <a:pt x="0" y="0"/>
                    </a:moveTo>
                    <a:lnTo>
                      <a:pt x="2812" y="0"/>
                    </a:lnTo>
                  </a:path>
                </a:pathLst>
              </a:custGeom>
              <a:noFill/>
              <a:ln w="950" cap="flat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6915050" y="1831475"/>
                <a:ext cx="6400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220" fill="none" extrusionOk="0">
                    <a:moveTo>
                      <a:pt x="0" y="1619"/>
                    </a:moveTo>
                    <a:cubicBezTo>
                      <a:pt x="0" y="1619"/>
                      <a:pt x="1884" y="2219"/>
                      <a:pt x="2560" y="0"/>
                    </a:cubicBezTo>
                  </a:path>
                </a:pathLst>
              </a:custGeom>
              <a:noFill/>
              <a:ln w="950" cap="flat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6935200" y="1817475"/>
                <a:ext cx="109225" cy="48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195" fill="none" extrusionOk="0">
                    <a:moveTo>
                      <a:pt x="4368" y="195"/>
                    </a:moveTo>
                    <a:lnTo>
                      <a:pt x="0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6919975" y="1801925"/>
                <a:ext cx="142750" cy="63075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2523" extrusionOk="0">
                    <a:moveTo>
                      <a:pt x="977" y="0"/>
                    </a:moveTo>
                    <a:cubicBezTo>
                      <a:pt x="481" y="467"/>
                      <a:pt x="182" y="1134"/>
                      <a:pt x="1" y="1793"/>
                    </a:cubicBezTo>
                    <a:lnTo>
                      <a:pt x="4567" y="1660"/>
                    </a:lnTo>
                    <a:cubicBezTo>
                      <a:pt x="4567" y="1660"/>
                      <a:pt x="4693" y="2522"/>
                      <a:pt x="5381" y="2522"/>
                    </a:cubicBezTo>
                    <a:cubicBezTo>
                      <a:pt x="5479" y="2522"/>
                      <a:pt x="5588" y="2505"/>
                      <a:pt x="5710" y="2465"/>
                    </a:cubicBezTo>
                    <a:cubicBezTo>
                      <a:pt x="5300" y="990"/>
                      <a:pt x="4726" y="213"/>
                      <a:pt x="4726" y="213"/>
                    </a:cubicBezTo>
                    <a:lnTo>
                      <a:pt x="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6908900" y="1595550"/>
                <a:ext cx="159225" cy="242700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9708" extrusionOk="0">
                    <a:moveTo>
                      <a:pt x="3081" y="0"/>
                    </a:moveTo>
                    <a:cubicBezTo>
                      <a:pt x="2654" y="0"/>
                      <a:pt x="868" y="443"/>
                      <a:pt x="267" y="2841"/>
                    </a:cubicBezTo>
                    <a:cubicBezTo>
                      <a:pt x="0" y="3911"/>
                      <a:pt x="194" y="4965"/>
                      <a:pt x="235" y="5937"/>
                    </a:cubicBezTo>
                    <a:cubicBezTo>
                      <a:pt x="330" y="8117"/>
                      <a:pt x="293" y="9605"/>
                      <a:pt x="293" y="9605"/>
                    </a:cubicBezTo>
                    <a:lnTo>
                      <a:pt x="6256" y="9707"/>
                    </a:lnTo>
                    <a:lnTo>
                      <a:pt x="5448" y="6270"/>
                    </a:lnTo>
                    <a:lnTo>
                      <a:pt x="5446" y="6262"/>
                    </a:lnTo>
                    <a:lnTo>
                      <a:pt x="5437" y="6226"/>
                    </a:lnTo>
                    <a:cubicBezTo>
                      <a:pt x="5980" y="5764"/>
                      <a:pt x="6239" y="5237"/>
                      <a:pt x="6329" y="4707"/>
                    </a:cubicBezTo>
                    <a:cubicBezTo>
                      <a:pt x="6344" y="4618"/>
                      <a:pt x="6354" y="4526"/>
                      <a:pt x="6358" y="4437"/>
                    </a:cubicBezTo>
                    <a:cubicBezTo>
                      <a:pt x="6366" y="4375"/>
                      <a:pt x="6368" y="4314"/>
                      <a:pt x="6368" y="4255"/>
                    </a:cubicBezTo>
                    <a:cubicBezTo>
                      <a:pt x="6369" y="4046"/>
                      <a:pt x="6348" y="3840"/>
                      <a:pt x="6316" y="3640"/>
                    </a:cubicBezTo>
                    <a:cubicBezTo>
                      <a:pt x="6306" y="3581"/>
                      <a:pt x="6295" y="3521"/>
                      <a:pt x="6282" y="3464"/>
                    </a:cubicBezTo>
                    <a:cubicBezTo>
                      <a:pt x="6224" y="3188"/>
                      <a:pt x="6145" y="2870"/>
                      <a:pt x="6064" y="2560"/>
                    </a:cubicBezTo>
                    <a:cubicBezTo>
                      <a:pt x="5851" y="1751"/>
                      <a:pt x="5298" y="1075"/>
                      <a:pt x="4547" y="708"/>
                    </a:cubicBezTo>
                    <a:lnTo>
                      <a:pt x="3167" y="32"/>
                    </a:lnTo>
                    <a:cubicBezTo>
                      <a:pt x="3188" y="14"/>
                      <a:pt x="3155" y="0"/>
                      <a:pt x="30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6985650" y="1595550"/>
                <a:ext cx="6067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4287" extrusionOk="0">
                    <a:moveTo>
                      <a:pt x="1" y="0"/>
                    </a:moveTo>
                    <a:lnTo>
                      <a:pt x="2427" y="4286"/>
                    </a:lnTo>
                    <a:lnTo>
                      <a:pt x="2291" y="1487"/>
                    </a:lnTo>
                    <a:lnTo>
                      <a:pt x="1441" y="9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7010250" y="1591550"/>
                <a:ext cx="43975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85" extrusionOk="0">
                    <a:moveTo>
                      <a:pt x="704" y="0"/>
                    </a:moveTo>
                    <a:lnTo>
                      <a:pt x="0" y="1229"/>
                    </a:lnTo>
                    <a:lnTo>
                      <a:pt x="1260" y="1684"/>
                    </a:lnTo>
                    <a:lnTo>
                      <a:pt x="1414" y="1540"/>
                    </a:lnTo>
                    <a:cubicBezTo>
                      <a:pt x="1758" y="1220"/>
                      <a:pt x="1714" y="681"/>
                      <a:pt x="1322" y="417"/>
                    </a:cubicBez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6988050" y="1494550"/>
                <a:ext cx="78575" cy="138725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549" extrusionOk="0">
                    <a:moveTo>
                      <a:pt x="1429" y="0"/>
                    </a:moveTo>
                    <a:lnTo>
                      <a:pt x="1" y="4072"/>
                    </a:lnTo>
                    <a:lnTo>
                      <a:pt x="1511" y="5548"/>
                    </a:lnTo>
                    <a:lnTo>
                      <a:pt x="2015" y="4862"/>
                    </a:lnTo>
                    <a:lnTo>
                      <a:pt x="2865" y="3704"/>
                    </a:lnTo>
                    <a:lnTo>
                      <a:pt x="3142" y="3327"/>
                    </a:ln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7026450" y="1449825"/>
                <a:ext cx="664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536" extrusionOk="0">
                    <a:moveTo>
                      <a:pt x="1329" y="0"/>
                    </a:moveTo>
                    <a:cubicBezTo>
                      <a:pt x="595" y="0"/>
                      <a:pt x="0" y="567"/>
                      <a:pt x="0" y="1268"/>
                    </a:cubicBezTo>
                    <a:cubicBezTo>
                      <a:pt x="0" y="1968"/>
                      <a:pt x="595" y="2536"/>
                      <a:pt x="1329" y="2536"/>
                    </a:cubicBezTo>
                    <a:cubicBezTo>
                      <a:pt x="2064" y="2536"/>
                      <a:pt x="2658" y="1968"/>
                      <a:pt x="2658" y="1268"/>
                    </a:cubicBezTo>
                    <a:cubicBezTo>
                      <a:pt x="2658" y="567"/>
                      <a:pt x="2064" y="0"/>
                      <a:pt x="1329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7001475" y="1477800"/>
                <a:ext cx="104025" cy="126475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5059" extrusionOk="0">
                    <a:moveTo>
                      <a:pt x="1485" y="1"/>
                    </a:moveTo>
                    <a:cubicBezTo>
                      <a:pt x="1325" y="1"/>
                      <a:pt x="1171" y="26"/>
                      <a:pt x="1029" y="71"/>
                    </a:cubicBezTo>
                    <a:cubicBezTo>
                      <a:pt x="416" y="269"/>
                      <a:pt x="0" y="858"/>
                      <a:pt x="81" y="1512"/>
                    </a:cubicBezTo>
                    <a:lnTo>
                      <a:pt x="153" y="2073"/>
                    </a:lnTo>
                    <a:lnTo>
                      <a:pt x="373" y="4333"/>
                    </a:lnTo>
                    <a:cubicBezTo>
                      <a:pt x="373" y="4333"/>
                      <a:pt x="1961" y="4895"/>
                      <a:pt x="2507" y="5027"/>
                    </a:cubicBezTo>
                    <a:cubicBezTo>
                      <a:pt x="2595" y="5048"/>
                      <a:pt x="2685" y="5058"/>
                      <a:pt x="2773" y="5058"/>
                    </a:cubicBezTo>
                    <a:cubicBezTo>
                      <a:pt x="3274" y="5058"/>
                      <a:pt x="3748" y="4734"/>
                      <a:pt x="3857" y="4243"/>
                    </a:cubicBezTo>
                    <a:cubicBezTo>
                      <a:pt x="4033" y="3455"/>
                      <a:pt x="4160" y="2664"/>
                      <a:pt x="3907" y="1768"/>
                    </a:cubicBezTo>
                    <a:cubicBezTo>
                      <a:pt x="3758" y="1240"/>
                      <a:pt x="3430" y="794"/>
                      <a:pt x="2993" y="482"/>
                    </a:cubicBezTo>
                    <a:cubicBezTo>
                      <a:pt x="2797" y="340"/>
                      <a:pt x="2579" y="227"/>
                      <a:pt x="2345" y="146"/>
                    </a:cubicBezTo>
                    <a:lnTo>
                      <a:pt x="2342" y="145"/>
                    </a:lnTo>
                    <a:lnTo>
                      <a:pt x="2210" y="102"/>
                    </a:lnTo>
                    <a:lnTo>
                      <a:pt x="2197" y="98"/>
                    </a:lnTo>
                    <a:cubicBezTo>
                      <a:pt x="2130" y="78"/>
                      <a:pt x="2062" y="63"/>
                      <a:pt x="1994" y="51"/>
                    </a:cubicBezTo>
                    <a:cubicBezTo>
                      <a:pt x="1831" y="18"/>
                      <a:pt x="1665" y="1"/>
                      <a:pt x="1495" y="1"/>
                    </a:cubicBezTo>
                    <a:cubicBezTo>
                      <a:pt x="1492" y="1"/>
                      <a:pt x="1488" y="1"/>
                      <a:pt x="148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7059650" y="1570325"/>
                <a:ext cx="190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4" y="302"/>
                      <a:pt x="208" y="396"/>
                      <a:pt x="368" y="396"/>
                    </a:cubicBezTo>
                    <a:cubicBezTo>
                      <a:pt x="566" y="396"/>
                      <a:pt x="760" y="253"/>
                      <a:pt x="722" y="175"/>
                    </a:cubicBezTo>
                    <a:cubicBezTo>
                      <a:pt x="652" y="3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6970125" y="1468150"/>
                <a:ext cx="9870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3666" extrusionOk="0">
                    <a:moveTo>
                      <a:pt x="2477" y="1"/>
                    </a:moveTo>
                    <a:cubicBezTo>
                      <a:pt x="1609" y="1"/>
                      <a:pt x="598" y="264"/>
                      <a:pt x="351" y="1153"/>
                    </a:cubicBezTo>
                    <a:cubicBezTo>
                      <a:pt x="0" y="2416"/>
                      <a:pt x="1222" y="3665"/>
                      <a:pt x="1222" y="3665"/>
                    </a:cubicBezTo>
                    <a:lnTo>
                      <a:pt x="2214" y="3314"/>
                    </a:lnTo>
                    <a:lnTo>
                      <a:pt x="2196" y="1337"/>
                    </a:lnTo>
                    <a:cubicBezTo>
                      <a:pt x="2196" y="1337"/>
                      <a:pt x="3128" y="1236"/>
                      <a:pt x="3815" y="387"/>
                    </a:cubicBezTo>
                    <a:cubicBezTo>
                      <a:pt x="3948" y="221"/>
                      <a:pt x="3272" y="1"/>
                      <a:pt x="2477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7077125" y="1524375"/>
                <a:ext cx="24000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3" extrusionOk="0">
                    <a:moveTo>
                      <a:pt x="15" y="1"/>
                    </a:moveTo>
                    <a:lnTo>
                      <a:pt x="0" y="1732"/>
                    </a:lnTo>
                    <a:lnTo>
                      <a:pt x="134" y="1760"/>
                    </a:lnTo>
                    <a:cubicBezTo>
                      <a:pt x="174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8" y="930"/>
                    </a:cubicBezTo>
                    <a:cubicBezTo>
                      <a:pt x="431" y="695"/>
                      <a:pt x="194" y="430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6966275" y="1525225"/>
                <a:ext cx="58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738" extrusionOk="0">
                    <a:moveTo>
                      <a:pt x="1234" y="0"/>
                    </a:moveTo>
                    <a:cubicBezTo>
                      <a:pt x="437" y="0"/>
                      <a:pt x="1" y="1395"/>
                      <a:pt x="1834" y="1738"/>
                    </a:cubicBezTo>
                    <a:lnTo>
                      <a:pt x="2350" y="1059"/>
                    </a:lnTo>
                    <a:cubicBezTo>
                      <a:pt x="2020" y="280"/>
                      <a:pt x="1591" y="0"/>
                      <a:pt x="1234" y="0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6993425" y="1540750"/>
                <a:ext cx="144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6993425" y="1540750"/>
                <a:ext cx="144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fill="none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7016100" y="1516025"/>
                <a:ext cx="14750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432" extrusionOk="0">
                    <a:moveTo>
                      <a:pt x="589" y="0"/>
                    </a:moveTo>
                    <a:lnTo>
                      <a:pt x="0" y="477"/>
                    </a:lnTo>
                    <a:lnTo>
                      <a:pt x="375" y="1399"/>
                    </a:lnTo>
                    <a:lnTo>
                      <a:pt x="581" y="1431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7058000" y="1533100"/>
                <a:ext cx="1047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748" extrusionOk="0">
                    <a:moveTo>
                      <a:pt x="166" y="1"/>
                    </a:moveTo>
                    <a:cubicBezTo>
                      <a:pt x="162" y="1"/>
                      <a:pt x="158" y="1"/>
                      <a:pt x="153" y="2"/>
                    </a:cubicBezTo>
                    <a:cubicBezTo>
                      <a:pt x="55" y="15"/>
                      <a:pt x="0" y="193"/>
                      <a:pt x="31" y="398"/>
                    </a:cubicBezTo>
                    <a:cubicBezTo>
                      <a:pt x="62" y="596"/>
                      <a:pt x="160" y="748"/>
                      <a:pt x="255" y="748"/>
                    </a:cubicBezTo>
                    <a:cubicBezTo>
                      <a:pt x="259" y="748"/>
                      <a:pt x="263" y="748"/>
                      <a:pt x="267" y="747"/>
                    </a:cubicBezTo>
                    <a:cubicBezTo>
                      <a:pt x="365" y="733"/>
                      <a:pt x="419" y="555"/>
                      <a:pt x="388" y="349"/>
                    </a:cubicBezTo>
                    <a:cubicBezTo>
                      <a:pt x="358" y="152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7042975" y="1511850"/>
                <a:ext cx="223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334" extrusionOk="0">
                    <a:moveTo>
                      <a:pt x="499" y="1"/>
                    </a:moveTo>
                    <a:cubicBezTo>
                      <a:pt x="422" y="1"/>
                      <a:pt x="336" y="17"/>
                      <a:pt x="254" y="55"/>
                    </a:cubicBezTo>
                    <a:cubicBezTo>
                      <a:pt x="0" y="173"/>
                      <a:pt x="5" y="334"/>
                      <a:pt x="233" y="334"/>
                    </a:cubicBezTo>
                    <a:cubicBezTo>
                      <a:pt x="295" y="334"/>
                      <a:pt x="375" y="321"/>
                      <a:pt x="471" y="293"/>
                    </a:cubicBezTo>
                    <a:cubicBezTo>
                      <a:pt x="892" y="167"/>
                      <a:pt x="746" y="1"/>
                      <a:pt x="499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7087450" y="1527950"/>
                <a:ext cx="1050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48" extrusionOk="0">
                    <a:moveTo>
                      <a:pt x="165" y="0"/>
                    </a:moveTo>
                    <a:cubicBezTo>
                      <a:pt x="161" y="0"/>
                      <a:pt x="157" y="0"/>
                      <a:pt x="153" y="1"/>
                    </a:cubicBezTo>
                    <a:cubicBezTo>
                      <a:pt x="55" y="15"/>
                      <a:pt x="1" y="193"/>
                      <a:pt x="32" y="399"/>
                    </a:cubicBezTo>
                    <a:cubicBezTo>
                      <a:pt x="61" y="596"/>
                      <a:pt x="159" y="747"/>
                      <a:pt x="254" y="747"/>
                    </a:cubicBezTo>
                    <a:cubicBezTo>
                      <a:pt x="258" y="747"/>
                      <a:pt x="262" y="747"/>
                      <a:pt x="266" y="746"/>
                    </a:cubicBezTo>
                    <a:cubicBezTo>
                      <a:pt x="364" y="732"/>
                      <a:pt x="419" y="555"/>
                      <a:pt x="388" y="350"/>
                    </a:cubicBezTo>
                    <a:cubicBezTo>
                      <a:pt x="358" y="152"/>
                      <a:pt x="260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7078875" y="1504900"/>
                <a:ext cx="250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2" extrusionOk="0">
                    <a:moveTo>
                      <a:pt x="406" y="1"/>
                    </a:moveTo>
                    <a:cubicBezTo>
                      <a:pt x="390" y="1"/>
                      <a:pt x="375" y="1"/>
                      <a:pt x="359" y="3"/>
                    </a:cubicBezTo>
                    <a:cubicBezTo>
                      <a:pt x="1" y="31"/>
                      <a:pt x="8" y="270"/>
                      <a:pt x="472" y="299"/>
                    </a:cubicBezTo>
                    <a:cubicBezTo>
                      <a:pt x="499" y="300"/>
                      <a:pt x="524" y="301"/>
                      <a:pt x="547" y="301"/>
                    </a:cubicBezTo>
                    <a:cubicBezTo>
                      <a:pt x="1001" y="301"/>
                      <a:pt x="751" y="1"/>
                      <a:pt x="406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7074975" y="1522325"/>
                <a:ext cx="24000" cy="4435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4" extrusionOk="0">
                    <a:moveTo>
                      <a:pt x="15" y="1"/>
                    </a:moveTo>
                    <a:lnTo>
                      <a:pt x="0" y="1733"/>
                    </a:lnTo>
                    <a:lnTo>
                      <a:pt x="134" y="1761"/>
                    </a:lnTo>
                    <a:cubicBezTo>
                      <a:pt x="175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9" y="930"/>
                    </a:cubicBezTo>
                    <a:cubicBezTo>
                      <a:pt x="431" y="696"/>
                      <a:pt x="195" y="429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7074975" y="1522325"/>
                <a:ext cx="2467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865" fill="none" extrusionOk="0">
                    <a:moveTo>
                      <a:pt x="15" y="1"/>
                    </a:moveTo>
                    <a:cubicBezTo>
                      <a:pt x="195" y="429"/>
                      <a:pt x="431" y="696"/>
                      <a:pt x="649" y="930"/>
                    </a:cubicBezTo>
                    <a:cubicBezTo>
                      <a:pt x="987" y="1297"/>
                      <a:pt x="636" y="1864"/>
                      <a:pt x="134" y="1761"/>
                    </a:cubicBezTo>
                    <a:lnTo>
                      <a:pt x="0" y="173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7012375" y="1492550"/>
                <a:ext cx="29050" cy="4850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940" extrusionOk="0">
                    <a:moveTo>
                      <a:pt x="945" y="0"/>
                    </a:moveTo>
                    <a:lnTo>
                      <a:pt x="1" y="494"/>
                    </a:lnTo>
                    <a:lnTo>
                      <a:pt x="443" y="1939"/>
                    </a:lnTo>
                    <a:lnTo>
                      <a:pt x="559" y="1825"/>
                    </a:lnTo>
                    <a:cubicBezTo>
                      <a:pt x="994" y="1393"/>
                      <a:pt x="1161" y="776"/>
                      <a:pt x="1000" y="197"/>
                    </a:cubicBez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7049700" y="1479350"/>
                <a:ext cx="354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67" extrusionOk="0">
                    <a:moveTo>
                      <a:pt x="708" y="1"/>
                    </a:moveTo>
                    <a:cubicBezTo>
                      <a:pt x="288" y="1"/>
                      <a:pt x="1" y="359"/>
                      <a:pt x="1" y="359"/>
                    </a:cubicBezTo>
                    <a:cubicBezTo>
                      <a:pt x="298" y="589"/>
                      <a:pt x="555" y="666"/>
                      <a:pt x="765" y="666"/>
                    </a:cubicBezTo>
                    <a:cubicBezTo>
                      <a:pt x="1184" y="666"/>
                      <a:pt x="1417" y="359"/>
                      <a:pt x="1417" y="359"/>
                    </a:cubicBezTo>
                    <a:cubicBezTo>
                      <a:pt x="1161" y="90"/>
                      <a:pt x="918" y="1"/>
                      <a:pt x="708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6933525" y="1669775"/>
                <a:ext cx="131775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6739" extrusionOk="0">
                    <a:moveTo>
                      <a:pt x="368" y="0"/>
                    </a:moveTo>
                    <a:cubicBezTo>
                      <a:pt x="75" y="1350"/>
                      <a:pt x="1" y="5332"/>
                      <a:pt x="41" y="6649"/>
                    </a:cubicBezTo>
                    <a:lnTo>
                      <a:pt x="5271" y="6738"/>
                    </a:lnTo>
                    <a:lnTo>
                      <a:pt x="5271" y="6738"/>
                    </a:lnTo>
                    <a:lnTo>
                      <a:pt x="5039" y="2715"/>
                    </a:lnTo>
                    <a:lnTo>
                      <a:pt x="3293" y="247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6926900" y="1617975"/>
                <a:ext cx="132950" cy="201925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8077" extrusionOk="0">
                    <a:moveTo>
                      <a:pt x="1420" y="0"/>
                    </a:moveTo>
                    <a:cubicBezTo>
                      <a:pt x="1402" y="0"/>
                      <a:pt x="1383" y="1"/>
                      <a:pt x="1364" y="2"/>
                    </a:cubicBezTo>
                    <a:cubicBezTo>
                      <a:pt x="573" y="48"/>
                      <a:pt x="1" y="755"/>
                      <a:pt x="41" y="1512"/>
                    </a:cubicBezTo>
                    <a:cubicBezTo>
                      <a:pt x="164" y="3889"/>
                      <a:pt x="1047" y="5607"/>
                      <a:pt x="2122" y="7329"/>
                    </a:cubicBezTo>
                    <a:cubicBezTo>
                      <a:pt x="2419" y="7803"/>
                      <a:pt x="2949" y="8076"/>
                      <a:pt x="3502" y="8076"/>
                    </a:cubicBezTo>
                    <a:cubicBezTo>
                      <a:pt x="3686" y="8076"/>
                      <a:pt x="3873" y="8046"/>
                      <a:pt x="4054" y="7983"/>
                    </a:cubicBezTo>
                    <a:cubicBezTo>
                      <a:pt x="4892" y="7689"/>
                      <a:pt x="5317" y="6798"/>
                      <a:pt x="5000" y="6003"/>
                    </a:cubicBezTo>
                    <a:lnTo>
                      <a:pt x="2729" y="1001"/>
                    </a:lnTo>
                    <a:cubicBezTo>
                      <a:pt x="2597" y="697"/>
                      <a:pt x="2095" y="0"/>
                      <a:pt x="14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7010475" y="1621350"/>
                <a:ext cx="35850" cy="8130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252" extrusionOk="0">
                    <a:moveTo>
                      <a:pt x="616" y="1"/>
                    </a:moveTo>
                    <a:lnTo>
                      <a:pt x="409" y="26"/>
                    </a:lnTo>
                    <a:lnTo>
                      <a:pt x="0" y="325"/>
                    </a:lnTo>
                    <a:lnTo>
                      <a:pt x="595" y="828"/>
                    </a:lnTo>
                    <a:lnTo>
                      <a:pt x="614" y="1802"/>
                    </a:lnTo>
                    <a:lnTo>
                      <a:pt x="1434" y="3252"/>
                    </a:lnTo>
                    <a:lnTo>
                      <a:pt x="1347" y="1473"/>
                    </a:lnTo>
                    <a:lnTo>
                      <a:pt x="947" y="760"/>
                    </a:lnTo>
                    <a:lnTo>
                      <a:pt x="1026" y="273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6979850" y="1577400"/>
                <a:ext cx="53250" cy="6135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2454" extrusionOk="0">
                    <a:moveTo>
                      <a:pt x="474" y="1"/>
                    </a:moveTo>
                    <a:lnTo>
                      <a:pt x="1" y="755"/>
                    </a:lnTo>
                    <a:lnTo>
                      <a:pt x="1210" y="2454"/>
                    </a:lnTo>
                    <a:lnTo>
                      <a:pt x="1631" y="2048"/>
                    </a:lnTo>
                    <a:cubicBezTo>
                      <a:pt x="2129" y="1566"/>
                      <a:pt x="2040" y="742"/>
                      <a:pt x="1420" y="414"/>
                    </a:cubicBezTo>
                    <a:cubicBezTo>
                      <a:pt x="1392" y="400"/>
                      <a:pt x="1362" y="386"/>
                      <a:pt x="1334" y="373"/>
                    </a:cubicBezTo>
                    <a:lnTo>
                      <a:pt x="4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5"/>
            <p:cNvSpPr/>
            <p:nvPr/>
          </p:nvSpPr>
          <p:spPr>
            <a:xfrm>
              <a:off x="6995001" y="2371935"/>
              <a:ext cx="454850" cy="190449"/>
            </a:xfrm>
            <a:custGeom>
              <a:avLst/>
              <a:gdLst/>
              <a:ahLst/>
              <a:cxnLst/>
              <a:rect l="l" t="t" r="r" b="b"/>
              <a:pathLst>
                <a:path w="7516" h="3147" extrusionOk="0">
                  <a:moveTo>
                    <a:pt x="1433" y="0"/>
                  </a:moveTo>
                  <a:cubicBezTo>
                    <a:pt x="1427" y="0"/>
                    <a:pt x="1420" y="1"/>
                    <a:pt x="1414" y="1"/>
                  </a:cubicBezTo>
                  <a:cubicBezTo>
                    <a:pt x="810" y="9"/>
                    <a:pt x="252" y="408"/>
                    <a:pt x="78" y="1025"/>
                  </a:cubicBezTo>
                  <a:cubicBezTo>
                    <a:pt x="1" y="1298"/>
                    <a:pt x="10" y="1575"/>
                    <a:pt x="87" y="1827"/>
                  </a:cubicBezTo>
                  <a:cubicBezTo>
                    <a:pt x="236" y="2304"/>
                    <a:pt x="630" y="2689"/>
                    <a:pt x="1160" y="2789"/>
                  </a:cubicBezTo>
                  <a:cubicBezTo>
                    <a:pt x="2635" y="3067"/>
                    <a:pt x="3984" y="3147"/>
                    <a:pt x="5051" y="3147"/>
                  </a:cubicBezTo>
                  <a:cubicBezTo>
                    <a:pt x="6509" y="3147"/>
                    <a:pt x="7439" y="2997"/>
                    <a:pt x="7439" y="2997"/>
                  </a:cubicBezTo>
                  <a:lnTo>
                    <a:pt x="7516" y="1931"/>
                  </a:lnTo>
                  <a:lnTo>
                    <a:pt x="1891" y="77"/>
                  </a:lnTo>
                  <a:cubicBezTo>
                    <a:pt x="1739" y="26"/>
                    <a:pt x="1585" y="0"/>
                    <a:pt x="1433" y="0"/>
                  </a:cubicBez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7341334" y="2474873"/>
              <a:ext cx="156498" cy="104635"/>
            </a:xfrm>
            <a:custGeom>
              <a:avLst/>
              <a:gdLst/>
              <a:ahLst/>
              <a:cxnLst/>
              <a:rect l="l" t="t" r="r" b="b"/>
              <a:pathLst>
                <a:path w="2586" h="1729" extrusionOk="0">
                  <a:moveTo>
                    <a:pt x="937" y="1"/>
                  </a:moveTo>
                  <a:lnTo>
                    <a:pt x="0" y="1155"/>
                  </a:lnTo>
                  <a:lnTo>
                    <a:pt x="1156" y="1728"/>
                  </a:lnTo>
                  <a:lnTo>
                    <a:pt x="2585" y="362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7448750" y="2496720"/>
              <a:ext cx="106329" cy="65238"/>
            </a:xfrm>
            <a:custGeom>
              <a:avLst/>
              <a:gdLst/>
              <a:ahLst/>
              <a:cxnLst/>
              <a:rect l="l" t="t" r="r" b="b"/>
              <a:pathLst>
                <a:path w="1757" h="1078" extrusionOk="0">
                  <a:moveTo>
                    <a:pt x="810" y="1"/>
                  </a:moveTo>
                  <a:lnTo>
                    <a:pt x="1" y="675"/>
                  </a:lnTo>
                  <a:lnTo>
                    <a:pt x="1114" y="902"/>
                  </a:lnTo>
                  <a:lnTo>
                    <a:pt x="1423" y="1049"/>
                  </a:lnTo>
                  <a:cubicBezTo>
                    <a:pt x="1453" y="1068"/>
                    <a:pt x="1486" y="1078"/>
                    <a:pt x="1520" y="1078"/>
                  </a:cubicBezTo>
                  <a:cubicBezTo>
                    <a:pt x="1532" y="1078"/>
                    <a:pt x="1544" y="1077"/>
                    <a:pt x="1555" y="1074"/>
                  </a:cubicBezTo>
                  <a:cubicBezTo>
                    <a:pt x="1703" y="1046"/>
                    <a:pt x="1757" y="862"/>
                    <a:pt x="1647" y="759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7447116" y="2521773"/>
              <a:ext cx="79581" cy="51500"/>
            </a:xfrm>
            <a:custGeom>
              <a:avLst/>
              <a:gdLst/>
              <a:ahLst/>
              <a:cxnLst/>
              <a:rect l="l" t="t" r="r" b="b"/>
              <a:pathLst>
                <a:path w="1315" h="851" extrusionOk="0">
                  <a:moveTo>
                    <a:pt x="339" y="1"/>
                  </a:moveTo>
                  <a:lnTo>
                    <a:pt x="0" y="384"/>
                  </a:lnTo>
                  <a:lnTo>
                    <a:pt x="987" y="834"/>
                  </a:lnTo>
                  <a:cubicBezTo>
                    <a:pt x="1014" y="845"/>
                    <a:pt x="1042" y="851"/>
                    <a:pt x="1069" y="851"/>
                  </a:cubicBezTo>
                  <a:cubicBezTo>
                    <a:pt x="1140" y="851"/>
                    <a:pt x="1208" y="815"/>
                    <a:pt x="1249" y="752"/>
                  </a:cubicBezTo>
                  <a:cubicBezTo>
                    <a:pt x="1315" y="648"/>
                    <a:pt x="1278" y="508"/>
                    <a:pt x="1169" y="450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7428900" y="2539686"/>
              <a:ext cx="79641" cy="51440"/>
            </a:xfrm>
            <a:custGeom>
              <a:avLst/>
              <a:gdLst/>
              <a:ahLst/>
              <a:cxnLst/>
              <a:rect l="l" t="t" r="r" b="b"/>
              <a:pathLst>
                <a:path w="1316" h="850" extrusionOk="0">
                  <a:moveTo>
                    <a:pt x="339" y="1"/>
                  </a:moveTo>
                  <a:lnTo>
                    <a:pt x="1" y="383"/>
                  </a:lnTo>
                  <a:lnTo>
                    <a:pt x="987" y="833"/>
                  </a:lnTo>
                  <a:cubicBezTo>
                    <a:pt x="1014" y="844"/>
                    <a:pt x="1042" y="850"/>
                    <a:pt x="1070" y="850"/>
                  </a:cubicBezTo>
                  <a:cubicBezTo>
                    <a:pt x="1141" y="850"/>
                    <a:pt x="1209" y="814"/>
                    <a:pt x="1249" y="752"/>
                  </a:cubicBezTo>
                  <a:cubicBezTo>
                    <a:pt x="1315" y="647"/>
                    <a:pt x="1279" y="507"/>
                    <a:pt x="1169" y="449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7411290" y="2556267"/>
              <a:ext cx="79581" cy="51440"/>
            </a:xfrm>
            <a:custGeom>
              <a:avLst/>
              <a:gdLst/>
              <a:ahLst/>
              <a:cxnLst/>
              <a:rect l="l" t="t" r="r" b="b"/>
              <a:pathLst>
                <a:path w="1315" h="850" extrusionOk="0">
                  <a:moveTo>
                    <a:pt x="338" y="0"/>
                  </a:moveTo>
                  <a:lnTo>
                    <a:pt x="0" y="383"/>
                  </a:lnTo>
                  <a:lnTo>
                    <a:pt x="987" y="833"/>
                  </a:lnTo>
                  <a:cubicBezTo>
                    <a:pt x="1013" y="845"/>
                    <a:pt x="1041" y="850"/>
                    <a:pt x="1068" y="850"/>
                  </a:cubicBezTo>
                  <a:cubicBezTo>
                    <a:pt x="1139" y="850"/>
                    <a:pt x="1208" y="814"/>
                    <a:pt x="1248" y="751"/>
                  </a:cubicBezTo>
                  <a:cubicBezTo>
                    <a:pt x="1315" y="646"/>
                    <a:pt x="1278" y="506"/>
                    <a:pt x="1168" y="448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F2C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7425088" y="2462952"/>
              <a:ext cx="47446" cy="44420"/>
            </a:xfrm>
            <a:custGeom>
              <a:avLst/>
              <a:gdLst/>
              <a:ahLst/>
              <a:cxnLst/>
              <a:rect l="l" t="t" r="r" b="b"/>
              <a:pathLst>
                <a:path w="784" h="734" extrusionOk="0">
                  <a:moveTo>
                    <a:pt x="526" y="0"/>
                  </a:moveTo>
                  <a:cubicBezTo>
                    <a:pt x="466" y="0"/>
                    <a:pt x="407" y="23"/>
                    <a:pt x="361" y="68"/>
                  </a:cubicBezTo>
                  <a:lnTo>
                    <a:pt x="94" y="331"/>
                  </a:lnTo>
                  <a:cubicBezTo>
                    <a:pt x="2" y="423"/>
                    <a:pt x="1" y="571"/>
                    <a:pt x="92" y="663"/>
                  </a:cubicBezTo>
                  <a:cubicBezTo>
                    <a:pt x="138" y="710"/>
                    <a:pt x="198" y="733"/>
                    <a:pt x="259" y="733"/>
                  </a:cubicBezTo>
                  <a:cubicBezTo>
                    <a:pt x="318" y="733"/>
                    <a:pt x="378" y="711"/>
                    <a:pt x="424" y="665"/>
                  </a:cubicBezTo>
                  <a:lnTo>
                    <a:pt x="690" y="401"/>
                  </a:lnTo>
                  <a:cubicBezTo>
                    <a:pt x="783" y="311"/>
                    <a:pt x="784" y="162"/>
                    <a:pt x="692" y="70"/>
                  </a:cubicBezTo>
                  <a:cubicBezTo>
                    <a:pt x="646" y="24"/>
                    <a:pt x="586" y="0"/>
                    <a:pt x="526" y="0"/>
                  </a:cubicBezTo>
                  <a:close/>
                </a:path>
              </a:pathLst>
            </a:custGeom>
            <a:solidFill>
              <a:srgbClr val="8E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15"/>
            <p:cNvGrpSpPr/>
            <p:nvPr/>
          </p:nvGrpSpPr>
          <p:grpSpPr>
            <a:xfrm>
              <a:off x="7305211" y="1741078"/>
              <a:ext cx="952969" cy="2116902"/>
              <a:chOff x="7124150" y="1490025"/>
              <a:chExt cx="393675" cy="874500"/>
            </a:xfrm>
          </p:grpSpPr>
          <p:sp>
            <p:nvSpPr>
              <p:cNvPr id="162" name="Google Shape;162;p15"/>
              <p:cNvSpPr/>
              <p:nvPr/>
            </p:nvSpPr>
            <p:spPr>
              <a:xfrm>
                <a:off x="7384600" y="2001125"/>
                <a:ext cx="111675" cy="303475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12139" extrusionOk="0">
                    <a:moveTo>
                      <a:pt x="1731" y="0"/>
                    </a:moveTo>
                    <a:lnTo>
                      <a:pt x="1274" y="91"/>
                    </a:lnTo>
                    <a:cubicBezTo>
                      <a:pt x="511" y="241"/>
                      <a:pt x="0" y="915"/>
                      <a:pt x="12" y="1649"/>
                    </a:cubicBezTo>
                    <a:cubicBezTo>
                      <a:pt x="14" y="1797"/>
                      <a:pt x="38" y="1948"/>
                      <a:pt x="85" y="2099"/>
                    </a:cubicBezTo>
                    <a:lnTo>
                      <a:pt x="321" y="2842"/>
                    </a:lnTo>
                    <a:lnTo>
                      <a:pt x="1079" y="5229"/>
                    </a:lnTo>
                    <a:lnTo>
                      <a:pt x="3270" y="12139"/>
                    </a:lnTo>
                    <a:lnTo>
                      <a:pt x="4078" y="11804"/>
                    </a:lnTo>
                    <a:cubicBezTo>
                      <a:pt x="3734" y="10617"/>
                      <a:pt x="4467" y="8067"/>
                      <a:pt x="4030" y="5229"/>
                    </a:cubicBezTo>
                    <a:cubicBezTo>
                      <a:pt x="3870" y="4183"/>
                      <a:pt x="3550" y="3098"/>
                      <a:pt x="2959" y="2027"/>
                    </a:cubicBezTo>
                    <a:cubicBezTo>
                      <a:pt x="2889" y="1899"/>
                      <a:pt x="2822" y="1774"/>
                      <a:pt x="2757" y="1649"/>
                    </a:cubicBezTo>
                    <a:cubicBezTo>
                      <a:pt x="2419" y="1004"/>
                      <a:pt x="2136" y="410"/>
                      <a:pt x="1731" y="0"/>
                    </a:cubicBez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7432925" y="2252950"/>
                <a:ext cx="80000" cy="111575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4463" extrusionOk="0">
                    <a:moveTo>
                      <a:pt x="1318" y="1"/>
                    </a:moveTo>
                    <a:lnTo>
                      <a:pt x="1028" y="4110"/>
                    </a:lnTo>
                    <a:lnTo>
                      <a:pt x="1" y="4463"/>
                    </a:lnTo>
                    <a:lnTo>
                      <a:pt x="1752" y="4463"/>
                    </a:lnTo>
                    <a:cubicBezTo>
                      <a:pt x="1752" y="4463"/>
                      <a:pt x="2102" y="2531"/>
                      <a:pt x="3199" y="1756"/>
                    </a:cubicBezTo>
                    <a:cubicBezTo>
                      <a:pt x="3199" y="1756"/>
                      <a:pt x="3031" y="632"/>
                      <a:pt x="1318" y="1"/>
                    </a:cubicBez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7432925" y="2270225"/>
                <a:ext cx="8490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3772" extrusionOk="0">
                    <a:moveTo>
                      <a:pt x="2517" y="0"/>
                    </a:moveTo>
                    <a:lnTo>
                      <a:pt x="1028" y="3419"/>
                    </a:lnTo>
                    <a:lnTo>
                      <a:pt x="1" y="3772"/>
                    </a:lnTo>
                    <a:lnTo>
                      <a:pt x="1752" y="3772"/>
                    </a:lnTo>
                    <a:cubicBezTo>
                      <a:pt x="1752" y="3772"/>
                      <a:pt x="2174" y="1919"/>
                      <a:pt x="3199" y="1065"/>
                    </a:cubicBezTo>
                    <a:cubicBezTo>
                      <a:pt x="3199" y="1065"/>
                      <a:pt x="3396" y="391"/>
                      <a:pt x="2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7503100" y="2296825"/>
                <a:ext cx="9825" cy="6770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08" extrusionOk="0">
                    <a:moveTo>
                      <a:pt x="0" y="1"/>
                    </a:moveTo>
                    <a:lnTo>
                      <a:pt x="50" y="2708"/>
                    </a:lnTo>
                    <a:lnTo>
                      <a:pt x="193" y="2708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7293025" y="2007000"/>
                <a:ext cx="93225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11943" extrusionOk="0">
                    <a:moveTo>
                      <a:pt x="2515" y="0"/>
                    </a:moveTo>
                    <a:cubicBezTo>
                      <a:pt x="1728" y="0"/>
                      <a:pt x="1039" y="598"/>
                      <a:pt x="959" y="1414"/>
                    </a:cubicBezTo>
                    <a:cubicBezTo>
                      <a:pt x="959" y="1417"/>
                      <a:pt x="958" y="1419"/>
                      <a:pt x="958" y="1423"/>
                    </a:cubicBezTo>
                    <a:lnTo>
                      <a:pt x="887" y="2200"/>
                    </a:lnTo>
                    <a:lnTo>
                      <a:pt x="633" y="4994"/>
                    </a:lnTo>
                    <a:lnTo>
                      <a:pt x="1" y="11942"/>
                    </a:lnTo>
                    <a:lnTo>
                      <a:pt x="870" y="11916"/>
                    </a:lnTo>
                    <a:cubicBezTo>
                      <a:pt x="1027" y="10568"/>
                      <a:pt x="3022" y="8209"/>
                      <a:pt x="3555" y="4994"/>
                    </a:cubicBezTo>
                    <a:cubicBezTo>
                      <a:pt x="3686" y="4204"/>
                      <a:pt x="3729" y="3364"/>
                      <a:pt x="3634" y="2473"/>
                    </a:cubicBezTo>
                    <a:cubicBezTo>
                      <a:pt x="3595" y="2104"/>
                      <a:pt x="3573" y="1749"/>
                      <a:pt x="3542" y="1414"/>
                    </a:cubicBezTo>
                    <a:cubicBezTo>
                      <a:pt x="3499" y="937"/>
                      <a:pt x="3439" y="501"/>
                      <a:pt x="3290" y="129"/>
                    </a:cubicBezTo>
                    <a:lnTo>
                      <a:pt x="2832" y="33"/>
                    </a:lnTo>
                    <a:cubicBezTo>
                      <a:pt x="2726" y="11"/>
                      <a:pt x="2619" y="0"/>
                      <a:pt x="2515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7308825" y="2042325"/>
                <a:ext cx="77425" cy="8955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582" extrusionOk="0">
                    <a:moveTo>
                      <a:pt x="327" y="1"/>
                    </a:moveTo>
                    <a:cubicBezTo>
                      <a:pt x="327" y="4"/>
                      <a:pt x="326" y="6"/>
                      <a:pt x="326" y="10"/>
                    </a:cubicBezTo>
                    <a:lnTo>
                      <a:pt x="255" y="787"/>
                    </a:lnTo>
                    <a:lnTo>
                      <a:pt x="1" y="3581"/>
                    </a:lnTo>
                    <a:lnTo>
                      <a:pt x="2923" y="3581"/>
                    </a:lnTo>
                    <a:cubicBezTo>
                      <a:pt x="3054" y="2791"/>
                      <a:pt x="3097" y="1951"/>
                      <a:pt x="3002" y="1060"/>
                    </a:cubicBezTo>
                    <a:cubicBezTo>
                      <a:pt x="2963" y="691"/>
                      <a:pt x="2941" y="336"/>
                      <a:pt x="2910" y="1"/>
                    </a:cubicBez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7258575" y="2252950"/>
                <a:ext cx="86575" cy="111575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4463" extrusionOk="0">
                    <a:moveTo>
                      <a:pt x="1749" y="1"/>
                    </a:moveTo>
                    <a:lnTo>
                      <a:pt x="1028" y="4110"/>
                    </a:lnTo>
                    <a:lnTo>
                      <a:pt x="0" y="4463"/>
                    </a:lnTo>
                    <a:lnTo>
                      <a:pt x="1751" y="4463"/>
                    </a:lnTo>
                    <a:cubicBezTo>
                      <a:pt x="1751" y="4463"/>
                      <a:pt x="2101" y="2531"/>
                      <a:pt x="3199" y="1756"/>
                    </a:cubicBezTo>
                    <a:cubicBezTo>
                      <a:pt x="3199" y="1756"/>
                      <a:pt x="3463" y="632"/>
                      <a:pt x="1749" y="1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7258575" y="2271850"/>
                <a:ext cx="94550" cy="92675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07" extrusionOk="0">
                    <a:moveTo>
                      <a:pt x="2903" y="1"/>
                    </a:moveTo>
                    <a:lnTo>
                      <a:pt x="1028" y="3354"/>
                    </a:lnTo>
                    <a:lnTo>
                      <a:pt x="0" y="3707"/>
                    </a:lnTo>
                    <a:lnTo>
                      <a:pt x="1751" y="3707"/>
                    </a:lnTo>
                    <a:cubicBezTo>
                      <a:pt x="1751" y="3707"/>
                      <a:pt x="2173" y="1854"/>
                      <a:pt x="3199" y="1000"/>
                    </a:cubicBezTo>
                    <a:cubicBezTo>
                      <a:pt x="3199" y="1000"/>
                      <a:pt x="3782" y="393"/>
                      <a:pt x="2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7328725" y="2296825"/>
                <a:ext cx="9825" cy="6770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08" extrusionOk="0">
                    <a:moveTo>
                      <a:pt x="1" y="1"/>
                    </a:moveTo>
                    <a:lnTo>
                      <a:pt x="51" y="2708"/>
                    </a:lnTo>
                    <a:lnTo>
                      <a:pt x="194" y="2708"/>
                    </a:lnTo>
                    <a:lnTo>
                      <a:pt x="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7301150" y="1769500"/>
                <a:ext cx="156325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1808" extrusionOk="0">
                    <a:moveTo>
                      <a:pt x="4554" y="1"/>
                    </a:moveTo>
                    <a:lnTo>
                      <a:pt x="1703" y="191"/>
                    </a:lnTo>
                    <a:lnTo>
                      <a:pt x="1113" y="230"/>
                    </a:lnTo>
                    <a:cubicBezTo>
                      <a:pt x="1066" y="266"/>
                      <a:pt x="1020" y="304"/>
                      <a:pt x="977" y="343"/>
                    </a:cubicBezTo>
                    <a:cubicBezTo>
                      <a:pt x="961" y="357"/>
                      <a:pt x="946" y="370"/>
                      <a:pt x="931" y="384"/>
                    </a:cubicBezTo>
                    <a:cubicBezTo>
                      <a:pt x="291" y="974"/>
                      <a:pt x="1" y="1807"/>
                      <a:pt x="959" y="1807"/>
                    </a:cubicBezTo>
                    <a:cubicBezTo>
                      <a:pt x="1004" y="1807"/>
                      <a:pt x="1052" y="1805"/>
                      <a:pt x="1102" y="1801"/>
                    </a:cubicBezTo>
                    <a:lnTo>
                      <a:pt x="3731" y="1652"/>
                    </a:lnTo>
                    <a:lnTo>
                      <a:pt x="5398" y="1556"/>
                    </a:lnTo>
                    <a:cubicBezTo>
                      <a:pt x="5408" y="1552"/>
                      <a:pt x="5416" y="1549"/>
                      <a:pt x="5424" y="1545"/>
                    </a:cubicBezTo>
                    <a:cubicBezTo>
                      <a:pt x="6076" y="1271"/>
                      <a:pt x="6252" y="481"/>
                      <a:pt x="4899" y="86"/>
                    </a:cubicBezTo>
                    <a:cubicBezTo>
                      <a:pt x="4794" y="55"/>
                      <a:pt x="4678" y="26"/>
                      <a:pt x="4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7350425" y="1552825"/>
                <a:ext cx="63975" cy="10457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183" extrusionOk="0">
                    <a:moveTo>
                      <a:pt x="2203" y="0"/>
                    </a:moveTo>
                    <a:lnTo>
                      <a:pt x="0" y="757"/>
                    </a:lnTo>
                    <a:lnTo>
                      <a:pt x="687" y="4182"/>
                    </a:lnTo>
                    <a:lnTo>
                      <a:pt x="2559" y="3318"/>
                    </a:lnTo>
                    <a:lnTo>
                      <a:pt x="2211" y="156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7302325" y="1624925"/>
                <a:ext cx="1553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7748" extrusionOk="0">
                    <a:moveTo>
                      <a:pt x="6129" y="1"/>
                    </a:moveTo>
                    <a:lnTo>
                      <a:pt x="5861" y="3"/>
                    </a:lnTo>
                    <a:lnTo>
                      <a:pt x="2367" y="122"/>
                    </a:lnTo>
                    <a:lnTo>
                      <a:pt x="669" y="1360"/>
                    </a:lnTo>
                    <a:cubicBezTo>
                      <a:pt x="0" y="1920"/>
                      <a:pt x="124" y="2983"/>
                      <a:pt x="905" y="3374"/>
                    </a:cubicBezTo>
                    <a:lnTo>
                      <a:pt x="895" y="4660"/>
                    </a:lnTo>
                    <a:lnTo>
                      <a:pt x="884" y="6136"/>
                    </a:lnTo>
                    <a:lnTo>
                      <a:pt x="884" y="6167"/>
                    </a:lnTo>
                    <a:lnTo>
                      <a:pt x="878" y="6958"/>
                    </a:lnTo>
                    <a:lnTo>
                      <a:pt x="3684" y="7435"/>
                    </a:lnTo>
                    <a:lnTo>
                      <a:pt x="5529" y="7748"/>
                    </a:lnTo>
                    <a:lnTo>
                      <a:pt x="5377" y="7328"/>
                    </a:lnTo>
                    <a:lnTo>
                      <a:pt x="4852" y="5869"/>
                    </a:lnTo>
                    <a:lnTo>
                      <a:pt x="4444" y="4737"/>
                    </a:lnTo>
                    <a:cubicBezTo>
                      <a:pt x="4444" y="4737"/>
                      <a:pt x="4811" y="4291"/>
                      <a:pt x="5205" y="3602"/>
                    </a:cubicBezTo>
                    <a:cubicBezTo>
                      <a:pt x="5483" y="3116"/>
                      <a:pt x="5774" y="2508"/>
                      <a:pt x="5961" y="1849"/>
                    </a:cubicBezTo>
                    <a:cubicBezTo>
                      <a:pt x="6130" y="1257"/>
                      <a:pt x="6215" y="625"/>
                      <a:pt x="61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7324400" y="1671150"/>
                <a:ext cx="1269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78" h="4318" extrusionOk="0">
                    <a:moveTo>
                      <a:pt x="5078" y="0"/>
                    </a:moveTo>
                    <a:lnTo>
                      <a:pt x="1827" y="622"/>
                    </a:lnTo>
                    <a:lnTo>
                      <a:pt x="12" y="2811"/>
                    </a:lnTo>
                    <a:lnTo>
                      <a:pt x="1" y="4287"/>
                    </a:lnTo>
                    <a:lnTo>
                      <a:pt x="1" y="4318"/>
                    </a:lnTo>
                    <a:cubicBezTo>
                      <a:pt x="1480" y="3619"/>
                      <a:pt x="2678" y="1916"/>
                      <a:pt x="2678" y="1916"/>
                    </a:cubicBezTo>
                    <a:lnTo>
                      <a:pt x="4322" y="1753"/>
                    </a:lnTo>
                    <a:cubicBezTo>
                      <a:pt x="4600" y="1267"/>
                      <a:pt x="4891" y="659"/>
                      <a:pt x="5078" y="0"/>
                    </a:cubicBezTo>
                    <a:close/>
                  </a:path>
                </a:pathLst>
              </a:custGeom>
              <a:solidFill>
                <a:srgbClr val="232321">
                  <a:alpha val="3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7260100" y="1636100"/>
                <a:ext cx="141750" cy="163050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6522" extrusionOk="0">
                    <a:moveTo>
                      <a:pt x="4446" y="0"/>
                    </a:moveTo>
                    <a:cubicBezTo>
                      <a:pt x="4427" y="0"/>
                      <a:pt x="4408" y="1"/>
                      <a:pt x="4388" y="2"/>
                    </a:cubicBezTo>
                    <a:cubicBezTo>
                      <a:pt x="4060" y="20"/>
                      <a:pt x="3746" y="189"/>
                      <a:pt x="3550" y="481"/>
                    </a:cubicBezTo>
                    <a:lnTo>
                      <a:pt x="2704" y="1758"/>
                    </a:lnTo>
                    <a:lnTo>
                      <a:pt x="464" y="4743"/>
                    </a:lnTo>
                    <a:cubicBezTo>
                      <a:pt x="1" y="5360"/>
                      <a:pt x="292" y="6250"/>
                      <a:pt x="1031" y="6474"/>
                    </a:cubicBezTo>
                    <a:cubicBezTo>
                      <a:pt x="1137" y="6506"/>
                      <a:pt x="1245" y="6522"/>
                      <a:pt x="1352" y="6522"/>
                    </a:cubicBezTo>
                    <a:cubicBezTo>
                      <a:pt x="1686" y="6522"/>
                      <a:pt x="2009" y="6372"/>
                      <a:pt x="2223" y="6103"/>
                    </a:cubicBezTo>
                    <a:cubicBezTo>
                      <a:pt x="2877" y="5281"/>
                      <a:pt x="4021" y="3831"/>
                      <a:pt x="4403" y="3260"/>
                    </a:cubicBezTo>
                    <a:cubicBezTo>
                      <a:pt x="4812" y="2648"/>
                      <a:pt x="5153" y="2046"/>
                      <a:pt x="5399" y="1569"/>
                    </a:cubicBezTo>
                    <a:cubicBezTo>
                      <a:pt x="5670" y="1044"/>
                      <a:pt x="5470" y="402"/>
                      <a:pt x="4948" y="125"/>
                    </a:cubicBezTo>
                    <a:cubicBezTo>
                      <a:pt x="4788" y="41"/>
                      <a:pt x="4616" y="0"/>
                      <a:pt x="44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7322500" y="1499375"/>
                <a:ext cx="98475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4499" extrusionOk="0">
                    <a:moveTo>
                      <a:pt x="2488" y="0"/>
                    </a:moveTo>
                    <a:cubicBezTo>
                      <a:pt x="2345" y="0"/>
                      <a:pt x="2204" y="13"/>
                      <a:pt x="2067" y="38"/>
                    </a:cubicBezTo>
                    <a:cubicBezTo>
                      <a:pt x="2002" y="50"/>
                      <a:pt x="1938" y="64"/>
                      <a:pt x="1875" y="81"/>
                    </a:cubicBezTo>
                    <a:lnTo>
                      <a:pt x="1861" y="84"/>
                    </a:lnTo>
                    <a:lnTo>
                      <a:pt x="1736" y="123"/>
                    </a:lnTo>
                    <a:lnTo>
                      <a:pt x="1733" y="123"/>
                    </a:lnTo>
                    <a:cubicBezTo>
                      <a:pt x="1018" y="363"/>
                      <a:pt x="420" y="954"/>
                      <a:pt x="195" y="1707"/>
                    </a:cubicBezTo>
                    <a:cubicBezTo>
                      <a:pt x="0" y="2356"/>
                      <a:pt x="5" y="2964"/>
                      <a:pt x="55" y="3485"/>
                    </a:cubicBezTo>
                    <a:cubicBezTo>
                      <a:pt x="112" y="4076"/>
                      <a:pt x="607" y="4498"/>
                      <a:pt x="1162" y="4498"/>
                    </a:cubicBezTo>
                    <a:cubicBezTo>
                      <a:pt x="1275" y="4498"/>
                      <a:pt x="1391" y="4480"/>
                      <a:pt x="1506" y="4443"/>
                    </a:cubicBezTo>
                    <a:lnTo>
                      <a:pt x="2290" y="4190"/>
                    </a:lnTo>
                    <a:cubicBezTo>
                      <a:pt x="2794" y="4027"/>
                      <a:pt x="3177" y="3614"/>
                      <a:pt x="3304" y="3100"/>
                    </a:cubicBezTo>
                    <a:lnTo>
                      <a:pt x="3537" y="2148"/>
                    </a:lnTo>
                    <a:lnTo>
                      <a:pt x="3625" y="1792"/>
                    </a:lnTo>
                    <a:lnTo>
                      <a:pt x="3815" y="1014"/>
                    </a:lnTo>
                    <a:cubicBezTo>
                      <a:pt x="3939" y="511"/>
                      <a:pt x="3565" y="24"/>
                      <a:pt x="3047" y="12"/>
                    </a:cubicBezTo>
                    <a:lnTo>
                      <a:pt x="2539" y="1"/>
                    </a:lnTo>
                    <a:cubicBezTo>
                      <a:pt x="2522" y="0"/>
                      <a:pt x="2505" y="0"/>
                      <a:pt x="2488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7309825" y="1542425"/>
                <a:ext cx="33275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395" extrusionOk="0">
                    <a:moveTo>
                      <a:pt x="1330" y="0"/>
                    </a:moveTo>
                    <a:lnTo>
                      <a:pt x="665" y="119"/>
                    </a:lnTo>
                    <a:cubicBezTo>
                      <a:pt x="591" y="515"/>
                      <a:pt x="358" y="643"/>
                      <a:pt x="185" y="683"/>
                    </a:cubicBezTo>
                    <a:cubicBezTo>
                      <a:pt x="74" y="708"/>
                      <a:pt x="1" y="813"/>
                      <a:pt x="16" y="926"/>
                    </a:cubicBezTo>
                    <a:cubicBezTo>
                      <a:pt x="35" y="1075"/>
                      <a:pt x="142" y="1198"/>
                      <a:pt x="284" y="1241"/>
                    </a:cubicBezTo>
                    <a:lnTo>
                      <a:pt x="794" y="1392"/>
                    </a:lnTo>
                    <a:cubicBezTo>
                      <a:pt x="812" y="1394"/>
                      <a:pt x="830" y="1395"/>
                      <a:pt x="847" y="1395"/>
                    </a:cubicBezTo>
                    <a:cubicBezTo>
                      <a:pt x="1098" y="1395"/>
                      <a:pt x="1309" y="1193"/>
                      <a:pt x="1313" y="935"/>
                    </a:cubicBezTo>
                    <a:lnTo>
                      <a:pt x="1330" y="0"/>
                    </a:ln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7329300" y="1545900"/>
                <a:ext cx="85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27" extrusionOk="0">
                    <a:moveTo>
                      <a:pt x="178" y="1"/>
                    </a:moveTo>
                    <a:cubicBezTo>
                      <a:pt x="88" y="1"/>
                      <a:pt x="10" y="160"/>
                      <a:pt x="5" y="360"/>
                    </a:cubicBezTo>
                    <a:cubicBezTo>
                      <a:pt x="0" y="560"/>
                      <a:pt x="70" y="724"/>
                      <a:pt x="162" y="727"/>
                    </a:cubicBezTo>
                    <a:cubicBezTo>
                      <a:pt x="162" y="727"/>
                      <a:pt x="163" y="727"/>
                      <a:pt x="164" y="727"/>
                    </a:cubicBezTo>
                    <a:cubicBezTo>
                      <a:pt x="254" y="727"/>
                      <a:pt x="331" y="566"/>
                      <a:pt x="335" y="368"/>
                    </a:cubicBezTo>
                    <a:cubicBezTo>
                      <a:pt x="341" y="168"/>
                      <a:pt x="270" y="3"/>
                      <a:pt x="179" y="1"/>
                    </a:cubicBezTo>
                    <a:cubicBezTo>
                      <a:pt x="178" y="1"/>
                      <a:pt x="178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7328975" y="1524225"/>
                <a:ext cx="1725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65" extrusionOk="0">
                    <a:moveTo>
                      <a:pt x="274" y="0"/>
                    </a:moveTo>
                    <a:cubicBezTo>
                      <a:pt x="99" y="0"/>
                      <a:pt x="1" y="138"/>
                      <a:pt x="303" y="296"/>
                    </a:cubicBezTo>
                    <a:cubicBezTo>
                      <a:pt x="394" y="345"/>
                      <a:pt x="469" y="365"/>
                      <a:pt x="525" y="365"/>
                    </a:cubicBezTo>
                    <a:cubicBezTo>
                      <a:pt x="679" y="365"/>
                      <a:pt x="690" y="213"/>
                      <a:pt x="512" y="81"/>
                    </a:cubicBezTo>
                    <a:cubicBezTo>
                      <a:pt x="435" y="25"/>
                      <a:pt x="348" y="0"/>
                      <a:pt x="274" y="0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7329700" y="1580575"/>
                <a:ext cx="1977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59" extrusionOk="0">
                    <a:moveTo>
                      <a:pt x="489" y="1"/>
                    </a:moveTo>
                    <a:cubicBezTo>
                      <a:pt x="306" y="1"/>
                      <a:pt x="100" y="17"/>
                      <a:pt x="53" y="86"/>
                    </a:cubicBezTo>
                    <a:cubicBezTo>
                      <a:pt x="0" y="165"/>
                      <a:pt x="209" y="359"/>
                      <a:pt x="425" y="359"/>
                    </a:cubicBezTo>
                    <a:cubicBezTo>
                      <a:pt x="569" y="359"/>
                      <a:pt x="715" y="273"/>
                      <a:pt x="790" y="13"/>
                    </a:cubicBezTo>
                    <a:cubicBezTo>
                      <a:pt x="790" y="13"/>
                      <a:pt x="649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7338350" y="1490025"/>
                <a:ext cx="131925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3307" extrusionOk="0">
                    <a:moveTo>
                      <a:pt x="2186" y="1"/>
                    </a:moveTo>
                    <a:cubicBezTo>
                      <a:pt x="1541" y="1"/>
                      <a:pt x="1033" y="147"/>
                      <a:pt x="986" y="274"/>
                    </a:cubicBezTo>
                    <a:cubicBezTo>
                      <a:pt x="473" y="1081"/>
                      <a:pt x="1" y="3101"/>
                      <a:pt x="1347" y="3118"/>
                    </a:cubicBezTo>
                    <a:lnTo>
                      <a:pt x="4068" y="3307"/>
                    </a:lnTo>
                    <a:cubicBezTo>
                      <a:pt x="4068" y="3307"/>
                      <a:pt x="5277" y="1709"/>
                      <a:pt x="4504" y="869"/>
                    </a:cubicBezTo>
                    <a:cubicBezTo>
                      <a:pt x="3890" y="202"/>
                      <a:pt x="2944" y="1"/>
                      <a:pt x="2186" y="1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348450" y="1524050"/>
                <a:ext cx="135475" cy="163150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6526" extrusionOk="0">
                    <a:moveTo>
                      <a:pt x="4340" y="0"/>
                    </a:moveTo>
                    <a:lnTo>
                      <a:pt x="674" y="1704"/>
                    </a:lnTo>
                    <a:cubicBezTo>
                      <a:pt x="1393" y="2908"/>
                      <a:pt x="0" y="3626"/>
                      <a:pt x="894" y="5489"/>
                    </a:cubicBezTo>
                    <a:cubicBezTo>
                      <a:pt x="1246" y="6221"/>
                      <a:pt x="2001" y="6526"/>
                      <a:pt x="2789" y="6526"/>
                    </a:cubicBezTo>
                    <a:cubicBezTo>
                      <a:pt x="3211" y="6526"/>
                      <a:pt x="3643" y="6439"/>
                      <a:pt x="4028" y="6283"/>
                    </a:cubicBezTo>
                    <a:cubicBezTo>
                      <a:pt x="5002" y="5890"/>
                      <a:pt x="5419" y="5071"/>
                      <a:pt x="5107" y="4285"/>
                    </a:cubicBezTo>
                    <a:cubicBezTo>
                      <a:pt x="4663" y="3167"/>
                      <a:pt x="4436" y="1980"/>
                      <a:pt x="4403" y="778"/>
                    </a:cubicBezTo>
                    <a:cubicBezTo>
                      <a:pt x="4396" y="520"/>
                      <a:pt x="4376" y="259"/>
                      <a:pt x="4340" y="0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358300" y="1553850"/>
                <a:ext cx="2827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509" extrusionOk="0">
                    <a:moveTo>
                      <a:pt x="575" y="0"/>
                    </a:moveTo>
                    <a:cubicBezTo>
                      <a:pt x="401" y="0"/>
                      <a:pt x="198" y="126"/>
                      <a:pt x="1" y="432"/>
                    </a:cubicBezTo>
                    <a:lnTo>
                      <a:pt x="121" y="1427"/>
                    </a:lnTo>
                    <a:cubicBezTo>
                      <a:pt x="121" y="1427"/>
                      <a:pt x="276" y="1509"/>
                      <a:pt x="460" y="1509"/>
                    </a:cubicBezTo>
                    <a:cubicBezTo>
                      <a:pt x="664" y="1509"/>
                      <a:pt x="903" y="1408"/>
                      <a:pt x="1004" y="984"/>
                    </a:cubicBezTo>
                    <a:cubicBezTo>
                      <a:pt x="1130" y="455"/>
                      <a:pt x="906" y="0"/>
                      <a:pt x="575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7362225" y="1589525"/>
                <a:ext cx="110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42" extrusionOk="0">
                    <a:moveTo>
                      <a:pt x="221" y="0"/>
                    </a:moveTo>
                    <a:cubicBezTo>
                      <a:pt x="100" y="0"/>
                      <a:pt x="0" y="100"/>
                      <a:pt x="0" y="221"/>
                    </a:cubicBezTo>
                    <a:cubicBezTo>
                      <a:pt x="0" y="342"/>
                      <a:pt x="100" y="442"/>
                      <a:pt x="221" y="442"/>
                    </a:cubicBezTo>
                    <a:cubicBezTo>
                      <a:pt x="343" y="442"/>
                      <a:pt x="442" y="342"/>
                      <a:pt x="442" y="221"/>
                    </a:cubicBezTo>
                    <a:cubicBezTo>
                      <a:pt x="442" y="100"/>
                      <a:pt x="343" y="0"/>
                      <a:pt x="2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7361525" y="1569150"/>
                <a:ext cx="99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491" fill="none" extrusionOk="0">
                    <a:moveTo>
                      <a:pt x="1" y="491"/>
                    </a:moveTo>
                    <a:lnTo>
                      <a:pt x="398" y="0"/>
                    </a:lnTo>
                  </a:path>
                </a:pathLst>
              </a:custGeom>
              <a:noFill/>
              <a:ln w="475" cap="flat" cmpd="sng">
                <a:solidFill>
                  <a:srgbClr val="4F333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7306000" y="1788000"/>
                <a:ext cx="186250" cy="328025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3121" extrusionOk="0">
                    <a:moveTo>
                      <a:pt x="4616" y="1"/>
                    </a:moveTo>
                    <a:lnTo>
                      <a:pt x="4149" y="3"/>
                    </a:lnTo>
                    <a:lnTo>
                      <a:pt x="1081" y="18"/>
                    </a:lnTo>
                    <a:lnTo>
                      <a:pt x="1" y="13121"/>
                    </a:lnTo>
                    <a:lnTo>
                      <a:pt x="7450" y="13121"/>
                    </a:lnTo>
                    <a:lnTo>
                      <a:pt x="6875" y="11329"/>
                    </a:lnTo>
                    <a:cubicBezTo>
                      <a:pt x="6875" y="11329"/>
                      <a:pt x="6819" y="4563"/>
                      <a:pt x="6510" y="3400"/>
                    </a:cubicBezTo>
                    <a:cubicBezTo>
                      <a:pt x="6310" y="2644"/>
                      <a:pt x="5911" y="1885"/>
                      <a:pt x="5531" y="1278"/>
                    </a:cubicBezTo>
                    <a:cubicBezTo>
                      <a:pt x="5058" y="523"/>
                      <a:pt x="4616" y="1"/>
                      <a:pt x="4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7330100" y="1788000"/>
                <a:ext cx="1142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4568" h="1427" extrusionOk="0">
                    <a:moveTo>
                      <a:pt x="3652" y="1"/>
                    </a:moveTo>
                    <a:lnTo>
                      <a:pt x="3185" y="3"/>
                    </a:lnTo>
                    <a:lnTo>
                      <a:pt x="117" y="18"/>
                    </a:lnTo>
                    <a:lnTo>
                      <a:pt x="0" y="1426"/>
                    </a:lnTo>
                    <a:lnTo>
                      <a:pt x="4567" y="1278"/>
                    </a:lnTo>
                    <a:cubicBezTo>
                      <a:pt x="4094" y="523"/>
                      <a:pt x="3652" y="1"/>
                      <a:pt x="36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7409425" y="1788000"/>
                <a:ext cx="82825" cy="3280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13121" extrusionOk="0">
                    <a:moveTo>
                      <a:pt x="479" y="1"/>
                    </a:moveTo>
                    <a:lnTo>
                      <a:pt x="12" y="3"/>
                    </a:lnTo>
                    <a:lnTo>
                      <a:pt x="1" y="71"/>
                    </a:lnTo>
                    <a:cubicBezTo>
                      <a:pt x="2804" y="3314"/>
                      <a:pt x="1394" y="11251"/>
                      <a:pt x="1394" y="11251"/>
                    </a:cubicBezTo>
                    <a:lnTo>
                      <a:pt x="1879" y="13121"/>
                    </a:lnTo>
                    <a:lnTo>
                      <a:pt x="3313" y="13121"/>
                    </a:lnTo>
                    <a:lnTo>
                      <a:pt x="2738" y="11329"/>
                    </a:lnTo>
                    <a:cubicBezTo>
                      <a:pt x="2738" y="11329"/>
                      <a:pt x="2682" y="4563"/>
                      <a:pt x="2373" y="3400"/>
                    </a:cubicBezTo>
                    <a:cubicBezTo>
                      <a:pt x="1923" y="1702"/>
                      <a:pt x="479" y="1"/>
                      <a:pt x="4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7380675" y="1908975"/>
                <a:ext cx="82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422" fill="none" extrusionOk="0">
                    <a:moveTo>
                      <a:pt x="3296" y="1"/>
                    </a:moveTo>
                    <a:lnTo>
                      <a:pt x="1" y="421"/>
                    </a:ln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7180825" y="1713375"/>
                <a:ext cx="14445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5778" h="3134" extrusionOk="0">
                    <a:moveTo>
                      <a:pt x="755" y="1"/>
                    </a:moveTo>
                    <a:lnTo>
                      <a:pt x="1" y="499"/>
                    </a:lnTo>
                    <a:cubicBezTo>
                      <a:pt x="1" y="499"/>
                      <a:pt x="1678" y="2399"/>
                      <a:pt x="3701" y="3061"/>
                    </a:cubicBezTo>
                    <a:cubicBezTo>
                      <a:pt x="3854" y="3111"/>
                      <a:pt x="4000" y="3134"/>
                      <a:pt x="4137" y="3134"/>
                    </a:cubicBezTo>
                    <a:cubicBezTo>
                      <a:pt x="5251" y="3134"/>
                      <a:pt x="5778" y="1637"/>
                      <a:pt x="4430" y="1083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7134425" y="1675925"/>
                <a:ext cx="699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273" extrusionOk="0">
                    <a:moveTo>
                      <a:pt x="0" y="0"/>
                    </a:moveTo>
                    <a:lnTo>
                      <a:pt x="1874" y="2014"/>
                    </a:lnTo>
                    <a:lnTo>
                      <a:pt x="2541" y="2273"/>
                    </a:lnTo>
                    <a:lnTo>
                      <a:pt x="2797" y="8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7189775" y="1686200"/>
                <a:ext cx="2055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85" extrusionOk="0">
                    <a:moveTo>
                      <a:pt x="408" y="1"/>
                    </a:moveTo>
                    <a:cubicBezTo>
                      <a:pt x="374" y="1"/>
                      <a:pt x="339" y="5"/>
                      <a:pt x="305" y="14"/>
                    </a:cubicBezTo>
                    <a:cubicBezTo>
                      <a:pt x="154" y="55"/>
                      <a:pt x="42" y="180"/>
                      <a:pt x="18" y="334"/>
                    </a:cubicBezTo>
                    <a:cubicBezTo>
                      <a:pt x="0" y="442"/>
                      <a:pt x="79" y="541"/>
                      <a:pt x="188" y="549"/>
                    </a:cubicBezTo>
                    <a:lnTo>
                      <a:pt x="601" y="584"/>
                    </a:lnTo>
                    <a:cubicBezTo>
                      <a:pt x="606" y="584"/>
                      <a:pt x="611" y="584"/>
                      <a:pt x="617" y="584"/>
                    </a:cubicBezTo>
                    <a:cubicBezTo>
                      <a:pt x="732" y="584"/>
                      <a:pt x="821" y="481"/>
                      <a:pt x="802" y="365"/>
                    </a:cubicBezTo>
                    <a:lnTo>
                      <a:pt x="795" y="328"/>
                    </a:lnTo>
                    <a:cubicBezTo>
                      <a:pt x="762" y="134"/>
                      <a:pt x="594" y="1"/>
                      <a:pt x="408" y="1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7124150" y="1654475"/>
                <a:ext cx="52150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1549" extrusionOk="0">
                    <a:moveTo>
                      <a:pt x="287" y="0"/>
                    </a:moveTo>
                    <a:cubicBezTo>
                      <a:pt x="175" y="0"/>
                      <a:pt x="66" y="64"/>
                      <a:pt x="14" y="172"/>
                    </a:cubicBezTo>
                    <a:cubicBezTo>
                      <a:pt x="12" y="177"/>
                      <a:pt x="10" y="182"/>
                      <a:pt x="9" y="187"/>
                    </a:cubicBezTo>
                    <a:cubicBezTo>
                      <a:pt x="1" y="220"/>
                      <a:pt x="14" y="257"/>
                      <a:pt x="45" y="275"/>
                    </a:cubicBezTo>
                    <a:cubicBezTo>
                      <a:pt x="236" y="389"/>
                      <a:pt x="367" y="583"/>
                      <a:pt x="402" y="803"/>
                    </a:cubicBezTo>
                    <a:lnTo>
                      <a:pt x="411" y="859"/>
                    </a:lnTo>
                    <a:lnTo>
                      <a:pt x="2086" y="1549"/>
                    </a:lnTo>
                    <a:lnTo>
                      <a:pt x="2046" y="1518"/>
                    </a:lnTo>
                    <a:lnTo>
                      <a:pt x="807" y="571"/>
                    </a:lnTo>
                    <a:cubicBezTo>
                      <a:pt x="798" y="378"/>
                      <a:pt x="695" y="203"/>
                      <a:pt x="530" y="100"/>
                    </a:cubicBezTo>
                    <a:lnTo>
                      <a:pt x="520" y="94"/>
                    </a:lnTo>
                    <a:lnTo>
                      <a:pt x="425" y="35"/>
                    </a:lnTo>
                    <a:cubicBezTo>
                      <a:pt x="403" y="24"/>
                      <a:pt x="380" y="14"/>
                      <a:pt x="359" y="9"/>
                    </a:cubicBezTo>
                    <a:cubicBezTo>
                      <a:pt x="335" y="3"/>
                      <a:pt x="311" y="0"/>
                      <a:pt x="287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7130625" y="1656825"/>
                <a:ext cx="2910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382" extrusionOk="0">
                    <a:moveTo>
                      <a:pt x="261" y="0"/>
                    </a:moveTo>
                    <a:cubicBezTo>
                      <a:pt x="158" y="7"/>
                      <a:pt x="62" y="69"/>
                      <a:pt x="14" y="171"/>
                    </a:cubicBezTo>
                    <a:cubicBezTo>
                      <a:pt x="12" y="175"/>
                      <a:pt x="9" y="181"/>
                      <a:pt x="8" y="186"/>
                    </a:cubicBezTo>
                    <a:cubicBezTo>
                      <a:pt x="0" y="219"/>
                      <a:pt x="14" y="255"/>
                      <a:pt x="45" y="274"/>
                    </a:cubicBezTo>
                    <a:cubicBezTo>
                      <a:pt x="236" y="388"/>
                      <a:pt x="397" y="562"/>
                      <a:pt x="431" y="928"/>
                    </a:cubicBezTo>
                    <a:lnTo>
                      <a:pt x="1164" y="1381"/>
                    </a:lnTo>
                    <a:lnTo>
                      <a:pt x="614" y="880"/>
                    </a:lnTo>
                    <a:lnTo>
                      <a:pt x="548" y="477"/>
                    </a:lnTo>
                    <a:cubicBezTo>
                      <a:pt x="539" y="284"/>
                      <a:pt x="436" y="109"/>
                      <a:pt x="271" y="6"/>
                    </a:cubicBez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8E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7135625" y="1657375"/>
                <a:ext cx="52250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549" extrusionOk="0">
                    <a:moveTo>
                      <a:pt x="289" y="0"/>
                    </a:moveTo>
                    <a:cubicBezTo>
                      <a:pt x="177" y="0"/>
                      <a:pt x="69" y="63"/>
                      <a:pt x="17" y="172"/>
                    </a:cubicBezTo>
                    <a:cubicBezTo>
                      <a:pt x="0" y="209"/>
                      <a:pt x="13" y="254"/>
                      <a:pt x="48" y="275"/>
                    </a:cubicBezTo>
                    <a:cubicBezTo>
                      <a:pt x="239" y="390"/>
                      <a:pt x="369" y="583"/>
                      <a:pt x="405" y="803"/>
                    </a:cubicBezTo>
                    <a:lnTo>
                      <a:pt x="414" y="858"/>
                    </a:lnTo>
                    <a:lnTo>
                      <a:pt x="2090" y="1548"/>
                    </a:lnTo>
                    <a:lnTo>
                      <a:pt x="810" y="572"/>
                    </a:lnTo>
                    <a:cubicBezTo>
                      <a:pt x="800" y="379"/>
                      <a:pt x="696" y="202"/>
                      <a:pt x="533" y="100"/>
                    </a:cubicBezTo>
                    <a:lnTo>
                      <a:pt x="428" y="34"/>
                    </a:lnTo>
                    <a:cubicBezTo>
                      <a:pt x="383" y="11"/>
                      <a:pt x="336" y="0"/>
                      <a:pt x="289" y="0"/>
                    </a:cubicBezTo>
                    <a:close/>
                  </a:path>
                </a:pathLst>
              </a:custGeom>
              <a:solidFill>
                <a:srgbClr val="AF72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7330775" y="1492425"/>
                <a:ext cx="62200" cy="5162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065" extrusionOk="0">
                    <a:moveTo>
                      <a:pt x="1721" y="0"/>
                    </a:moveTo>
                    <a:cubicBezTo>
                      <a:pt x="1634" y="0"/>
                      <a:pt x="1521" y="27"/>
                      <a:pt x="1380" y="88"/>
                    </a:cubicBezTo>
                    <a:cubicBezTo>
                      <a:pt x="1" y="677"/>
                      <a:pt x="476" y="1542"/>
                      <a:pt x="1374" y="2064"/>
                    </a:cubicBezTo>
                    <a:cubicBezTo>
                      <a:pt x="1374" y="2064"/>
                      <a:pt x="2487" y="0"/>
                      <a:pt x="1721" y="0"/>
                    </a:cubicBezTo>
                    <a:close/>
                  </a:path>
                </a:pathLst>
              </a:custGeom>
              <a:solidFill>
                <a:srgbClr val="3623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7" name="Google Shape;197;p15"/>
            <p:cNvCxnSpPr/>
            <p:nvPr/>
          </p:nvCxnSpPr>
          <p:spPr>
            <a:xfrm>
              <a:off x="5638950" y="3861513"/>
              <a:ext cx="2579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/>
          <p:nvPr/>
        </p:nvSpPr>
        <p:spPr>
          <a:xfrm flipH="1">
            <a:off x="8202300" y="1146759"/>
            <a:ext cx="484500" cy="484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1"/>
          <p:cNvSpPr/>
          <p:nvPr/>
        </p:nvSpPr>
        <p:spPr>
          <a:xfrm>
            <a:off x="4891761" y="1168209"/>
            <a:ext cx="3036000" cy="441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Gain de temps</a:t>
            </a:r>
            <a:endParaRPr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21"/>
          <p:cNvSpPr/>
          <p:nvPr/>
        </p:nvSpPr>
        <p:spPr>
          <a:xfrm flipH="1">
            <a:off x="8212809" y="2391607"/>
            <a:ext cx="484500" cy="484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1"/>
          <p:cNvSpPr/>
          <p:nvPr/>
        </p:nvSpPr>
        <p:spPr>
          <a:xfrm>
            <a:off x="4891761" y="2413057"/>
            <a:ext cx="3036000" cy="441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Flexibilité </a:t>
            </a:r>
            <a:endParaRPr sz="1200" b="1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7" name="Google Shape;527;p21"/>
          <p:cNvSpPr/>
          <p:nvPr/>
        </p:nvSpPr>
        <p:spPr>
          <a:xfrm flipH="1">
            <a:off x="8200141" y="3327822"/>
            <a:ext cx="484500" cy="484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1"/>
          <p:cNvSpPr/>
          <p:nvPr/>
        </p:nvSpPr>
        <p:spPr>
          <a:xfrm>
            <a:off x="4891761" y="3350941"/>
            <a:ext cx="3036000" cy="441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Rapidité et continuité</a:t>
            </a:r>
            <a:endParaRPr sz="1200" b="1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9" name="Google Shape;529;p21"/>
          <p:cNvSpPr/>
          <p:nvPr/>
        </p:nvSpPr>
        <p:spPr>
          <a:xfrm flipH="1">
            <a:off x="8202300" y="4427724"/>
            <a:ext cx="484500" cy="484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1"/>
          <p:cNvSpPr/>
          <p:nvPr/>
        </p:nvSpPr>
        <p:spPr>
          <a:xfrm>
            <a:off x="4891761" y="4448058"/>
            <a:ext cx="3036000" cy="441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Facile à mettre en place</a:t>
            </a:r>
            <a:endParaRPr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21"/>
          <p:cNvSpPr/>
          <p:nvPr/>
        </p:nvSpPr>
        <p:spPr>
          <a:xfrm>
            <a:off x="477750" y="4056076"/>
            <a:ext cx="484500" cy="48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1"/>
          <p:cNvSpPr/>
          <p:nvPr/>
        </p:nvSpPr>
        <p:spPr>
          <a:xfrm flipH="1">
            <a:off x="1243274" y="4081593"/>
            <a:ext cx="3036000" cy="44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Nécessite une bonne communication et une collaboration</a:t>
            </a:r>
            <a:endParaRPr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21"/>
          <p:cNvSpPr/>
          <p:nvPr/>
        </p:nvSpPr>
        <p:spPr>
          <a:xfrm>
            <a:off x="459359" y="2656793"/>
            <a:ext cx="484500" cy="48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1"/>
          <p:cNvSpPr/>
          <p:nvPr/>
        </p:nvSpPr>
        <p:spPr>
          <a:xfrm flipH="1">
            <a:off x="1225661" y="2678243"/>
            <a:ext cx="3036000" cy="44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Peut être difficile à adapter à certaines situations </a:t>
            </a:r>
            <a:endParaRPr lang="fr-FR" sz="1200" b="1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1" name="Google Shape;541;p21"/>
          <p:cNvSpPr/>
          <p:nvPr/>
        </p:nvSpPr>
        <p:spPr>
          <a:xfrm>
            <a:off x="457200" y="1306025"/>
            <a:ext cx="484500" cy="48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1"/>
          <p:cNvSpPr/>
          <p:nvPr/>
        </p:nvSpPr>
        <p:spPr>
          <a:xfrm flipH="1">
            <a:off x="1225661" y="1327475"/>
            <a:ext cx="3036000" cy="44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Le manque de délais marqués </a:t>
            </a:r>
            <a:endParaRPr sz="1800" b="1" dirty="0">
              <a:solidFill>
                <a:schemeClr val="bg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43" name="Google Shape;543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Avantages &amp; Inconvénients</a:t>
            </a:r>
            <a:endParaRPr dirty="0"/>
          </a:p>
        </p:txBody>
      </p:sp>
      <p:grpSp>
        <p:nvGrpSpPr>
          <p:cNvPr id="545" name="Google Shape;545;p21"/>
          <p:cNvGrpSpPr/>
          <p:nvPr/>
        </p:nvGrpSpPr>
        <p:grpSpPr>
          <a:xfrm>
            <a:off x="622595" y="1476501"/>
            <a:ext cx="143368" cy="143549"/>
            <a:chOff x="6953205" y="1470472"/>
            <a:chExt cx="143368" cy="143549"/>
          </a:xfrm>
        </p:grpSpPr>
        <p:sp>
          <p:nvSpPr>
            <p:cNvPr id="546" name="Google Shape;546;p21"/>
            <p:cNvSpPr/>
            <p:nvPr/>
          </p:nvSpPr>
          <p:spPr>
            <a:xfrm>
              <a:off x="6953205" y="1470472"/>
              <a:ext cx="143368" cy="143549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1"/>
                  </a:moveTo>
                  <a:lnTo>
                    <a:pt x="759" y="760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6953205" y="1470472"/>
              <a:ext cx="143368" cy="143549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760"/>
                  </a:moveTo>
                  <a:lnTo>
                    <a:pt x="759" y="1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8" name="Google Shape;548;p21"/>
          <p:cNvCxnSpPr>
            <a:stCxn id="542" idx="3"/>
            <a:endCxn id="541" idx="6"/>
          </p:cNvCxnSpPr>
          <p:nvPr/>
        </p:nvCxnSpPr>
        <p:spPr>
          <a:xfrm rot="10800000">
            <a:off x="941561" y="1548275"/>
            <a:ext cx="2841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21"/>
          <p:cNvSpPr/>
          <p:nvPr/>
        </p:nvSpPr>
        <p:spPr>
          <a:xfrm>
            <a:off x="8343218" y="1328188"/>
            <a:ext cx="202679" cy="162437"/>
          </a:xfrm>
          <a:custGeom>
            <a:avLst/>
            <a:gdLst/>
            <a:ahLst/>
            <a:cxnLst/>
            <a:rect l="l" t="t" r="r" b="b"/>
            <a:pathLst>
              <a:path w="1073" h="860" fill="none" extrusionOk="0">
                <a:moveTo>
                  <a:pt x="0" y="429"/>
                </a:moveTo>
                <a:lnTo>
                  <a:pt x="406" y="859"/>
                </a:lnTo>
                <a:lnTo>
                  <a:pt x="1072" y="1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0" name="Google Shape;550;p21"/>
          <p:cNvCxnSpPr>
            <a:stCxn id="524" idx="3"/>
            <a:endCxn id="523" idx="6"/>
          </p:cNvCxnSpPr>
          <p:nvPr/>
        </p:nvCxnSpPr>
        <p:spPr>
          <a:xfrm>
            <a:off x="7927761" y="1389009"/>
            <a:ext cx="274539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2" name="Google Shape;552;p21"/>
          <p:cNvGrpSpPr/>
          <p:nvPr/>
        </p:nvGrpSpPr>
        <p:grpSpPr>
          <a:xfrm>
            <a:off x="617285" y="2182050"/>
            <a:ext cx="143368" cy="143549"/>
            <a:chOff x="6953205" y="1470472"/>
            <a:chExt cx="143368" cy="143549"/>
          </a:xfrm>
        </p:grpSpPr>
        <p:sp>
          <p:nvSpPr>
            <p:cNvPr id="553" name="Google Shape;553;p21"/>
            <p:cNvSpPr/>
            <p:nvPr/>
          </p:nvSpPr>
          <p:spPr>
            <a:xfrm>
              <a:off x="6953205" y="1470472"/>
              <a:ext cx="143368" cy="143549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1"/>
                  </a:moveTo>
                  <a:lnTo>
                    <a:pt x="759" y="760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6953205" y="1470472"/>
              <a:ext cx="143368" cy="143549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760"/>
                  </a:moveTo>
                  <a:lnTo>
                    <a:pt x="759" y="1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5" name="Google Shape;555;p21"/>
          <p:cNvCxnSpPr>
            <a:stCxn id="540" idx="3"/>
            <a:endCxn id="539" idx="6"/>
          </p:cNvCxnSpPr>
          <p:nvPr/>
        </p:nvCxnSpPr>
        <p:spPr>
          <a:xfrm flipH="1">
            <a:off x="943859" y="2899043"/>
            <a:ext cx="281802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21"/>
          <p:cNvSpPr/>
          <p:nvPr/>
        </p:nvSpPr>
        <p:spPr>
          <a:xfrm>
            <a:off x="8345393" y="2541407"/>
            <a:ext cx="202679" cy="162437"/>
          </a:xfrm>
          <a:custGeom>
            <a:avLst/>
            <a:gdLst/>
            <a:ahLst/>
            <a:cxnLst/>
            <a:rect l="l" t="t" r="r" b="b"/>
            <a:pathLst>
              <a:path w="1073" h="860" fill="none" extrusionOk="0">
                <a:moveTo>
                  <a:pt x="0" y="429"/>
                </a:moveTo>
                <a:lnTo>
                  <a:pt x="406" y="859"/>
                </a:lnTo>
                <a:lnTo>
                  <a:pt x="1072" y="1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7" name="Google Shape;557;p21"/>
          <p:cNvCxnSpPr>
            <a:stCxn id="526" idx="3"/>
            <a:endCxn id="525" idx="6"/>
          </p:cNvCxnSpPr>
          <p:nvPr/>
        </p:nvCxnSpPr>
        <p:spPr>
          <a:xfrm>
            <a:off x="7927761" y="2633857"/>
            <a:ext cx="285048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9" name="Google Shape;559;p21"/>
          <p:cNvGrpSpPr/>
          <p:nvPr/>
        </p:nvGrpSpPr>
        <p:grpSpPr>
          <a:xfrm>
            <a:off x="627766" y="2827267"/>
            <a:ext cx="143368" cy="143549"/>
            <a:chOff x="6953205" y="1470472"/>
            <a:chExt cx="143368" cy="143549"/>
          </a:xfrm>
        </p:grpSpPr>
        <p:sp>
          <p:nvSpPr>
            <p:cNvPr id="560" name="Google Shape;560;p21"/>
            <p:cNvSpPr/>
            <p:nvPr/>
          </p:nvSpPr>
          <p:spPr>
            <a:xfrm>
              <a:off x="6953205" y="1470472"/>
              <a:ext cx="143368" cy="143549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1"/>
                  </a:moveTo>
                  <a:lnTo>
                    <a:pt x="759" y="760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6953205" y="1470472"/>
              <a:ext cx="143368" cy="143549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760"/>
                  </a:moveTo>
                  <a:lnTo>
                    <a:pt x="759" y="1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62" name="Google Shape;562;p21"/>
          <p:cNvCxnSpPr>
            <a:stCxn id="538" idx="3"/>
            <a:endCxn id="537" idx="6"/>
          </p:cNvCxnSpPr>
          <p:nvPr/>
        </p:nvCxnSpPr>
        <p:spPr>
          <a:xfrm flipH="1" flipV="1">
            <a:off x="962250" y="4298326"/>
            <a:ext cx="281024" cy="4067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21"/>
          <p:cNvCxnSpPr>
            <a:stCxn id="528" idx="3"/>
            <a:endCxn id="527" idx="6"/>
          </p:cNvCxnSpPr>
          <p:nvPr/>
        </p:nvCxnSpPr>
        <p:spPr>
          <a:xfrm flipV="1">
            <a:off x="7927761" y="3570072"/>
            <a:ext cx="272380" cy="1669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1"/>
          <p:cNvGrpSpPr/>
          <p:nvPr/>
        </p:nvGrpSpPr>
        <p:grpSpPr>
          <a:xfrm>
            <a:off x="617285" y="3239475"/>
            <a:ext cx="143368" cy="143549"/>
            <a:chOff x="6953205" y="1470472"/>
            <a:chExt cx="143368" cy="143549"/>
          </a:xfrm>
        </p:grpSpPr>
        <p:sp>
          <p:nvSpPr>
            <p:cNvPr id="567" name="Google Shape;567;p21"/>
            <p:cNvSpPr/>
            <p:nvPr/>
          </p:nvSpPr>
          <p:spPr>
            <a:xfrm>
              <a:off x="6953205" y="1470472"/>
              <a:ext cx="143368" cy="143549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1"/>
                  </a:moveTo>
                  <a:lnTo>
                    <a:pt x="759" y="760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6953205" y="1470472"/>
              <a:ext cx="143368" cy="143549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760"/>
                  </a:moveTo>
                  <a:lnTo>
                    <a:pt x="759" y="1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" name="Google Shape;570;p21"/>
          <p:cNvSpPr/>
          <p:nvPr/>
        </p:nvSpPr>
        <p:spPr>
          <a:xfrm>
            <a:off x="8343218" y="3518982"/>
            <a:ext cx="202679" cy="162437"/>
          </a:xfrm>
          <a:custGeom>
            <a:avLst/>
            <a:gdLst/>
            <a:ahLst/>
            <a:cxnLst/>
            <a:rect l="l" t="t" r="r" b="b"/>
            <a:pathLst>
              <a:path w="1073" h="860" fill="none" extrusionOk="0">
                <a:moveTo>
                  <a:pt x="0" y="429"/>
                </a:moveTo>
                <a:lnTo>
                  <a:pt x="406" y="859"/>
                </a:lnTo>
                <a:lnTo>
                  <a:pt x="1072" y="1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1" name="Google Shape;571;p21"/>
          <p:cNvCxnSpPr>
            <a:stCxn id="530" idx="3"/>
            <a:endCxn id="529" idx="6"/>
          </p:cNvCxnSpPr>
          <p:nvPr/>
        </p:nvCxnSpPr>
        <p:spPr>
          <a:xfrm>
            <a:off x="7927761" y="4668858"/>
            <a:ext cx="274539" cy="1116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3" name="Google Shape;573;p21"/>
          <p:cNvGrpSpPr/>
          <p:nvPr/>
        </p:nvGrpSpPr>
        <p:grpSpPr>
          <a:xfrm>
            <a:off x="648316" y="4240728"/>
            <a:ext cx="143368" cy="143549"/>
            <a:chOff x="6953205" y="1470472"/>
            <a:chExt cx="143368" cy="143549"/>
          </a:xfrm>
        </p:grpSpPr>
        <p:sp>
          <p:nvSpPr>
            <p:cNvPr id="574" name="Google Shape;574;p21"/>
            <p:cNvSpPr/>
            <p:nvPr/>
          </p:nvSpPr>
          <p:spPr>
            <a:xfrm>
              <a:off x="6953205" y="1470472"/>
              <a:ext cx="143368" cy="143549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1"/>
                  </a:moveTo>
                  <a:lnTo>
                    <a:pt x="759" y="760"/>
                  </a:lnTo>
                </a:path>
              </a:pathLst>
            </a:custGeom>
            <a:solidFill>
              <a:schemeClr val="accent3"/>
            </a:solidFill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6953205" y="1470472"/>
              <a:ext cx="143368" cy="143549"/>
            </a:xfrm>
            <a:custGeom>
              <a:avLst/>
              <a:gdLst/>
              <a:ahLst/>
              <a:cxnLst/>
              <a:rect l="l" t="t" r="r" b="b"/>
              <a:pathLst>
                <a:path w="759" h="760" fill="none" extrusionOk="0">
                  <a:moveTo>
                    <a:pt x="1" y="760"/>
                  </a:moveTo>
                  <a:lnTo>
                    <a:pt x="759" y="1"/>
                  </a:lnTo>
                </a:path>
              </a:pathLst>
            </a:custGeom>
            <a:solidFill>
              <a:schemeClr val="accent3"/>
            </a:solidFill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1"/>
          <p:cNvSpPr/>
          <p:nvPr/>
        </p:nvSpPr>
        <p:spPr>
          <a:xfrm>
            <a:off x="8343218" y="4587639"/>
            <a:ext cx="202679" cy="162437"/>
          </a:xfrm>
          <a:custGeom>
            <a:avLst/>
            <a:gdLst/>
            <a:ahLst/>
            <a:cxnLst/>
            <a:rect l="l" t="t" r="r" b="b"/>
            <a:pathLst>
              <a:path w="1073" h="860" fill="none" extrusionOk="0">
                <a:moveTo>
                  <a:pt x="0" y="429"/>
                </a:moveTo>
                <a:lnTo>
                  <a:pt x="406" y="859"/>
                </a:lnTo>
                <a:lnTo>
                  <a:pt x="1072" y="1"/>
                </a:lnTo>
              </a:path>
            </a:pathLst>
          </a:custGeom>
          <a:solidFill>
            <a:schemeClr val="dk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778459E-E9FC-4325-714A-1F6DF3E6D046}"/>
              </a:ext>
            </a:extLst>
          </p:cNvPr>
          <p:cNvSpPr txBox="1"/>
          <p:nvPr/>
        </p:nvSpPr>
        <p:spPr>
          <a:xfrm>
            <a:off x="4864727" y="1608141"/>
            <a:ext cx="3342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200" b="1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Le tableau Kanban permet d’obtenir les informations sur le projet en cours et encourage la prise d’initiatives pour débloquer une situation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BFE2C6-9E93-650F-FB1C-E2A0C21B26D4}"/>
              </a:ext>
            </a:extLst>
          </p:cNvPr>
          <p:cNvSpPr txBox="1"/>
          <p:nvPr/>
        </p:nvSpPr>
        <p:spPr>
          <a:xfrm>
            <a:off x="4891761" y="2852206"/>
            <a:ext cx="330838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200" b="1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Kanban permet l’ajout de tâches et le changement de priorités facilement</a:t>
            </a:r>
            <a:r>
              <a:rPr lang="fr-FR" dirty="0"/>
              <a:t>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D10F463-D3FC-B24E-6779-45DABE548667}"/>
              </a:ext>
            </a:extLst>
          </p:cNvPr>
          <p:cNvSpPr txBox="1"/>
          <p:nvPr/>
        </p:nvSpPr>
        <p:spPr>
          <a:xfrm>
            <a:off x="4899119" y="3877587"/>
            <a:ext cx="3308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200" b="1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Les cycles sont souvent plus courts et optimisés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89A1765-97FD-F960-79DF-95168855ABF3}"/>
              </a:ext>
            </a:extLst>
          </p:cNvPr>
          <p:cNvSpPr txBox="1"/>
          <p:nvPr/>
        </p:nvSpPr>
        <p:spPr>
          <a:xfrm>
            <a:off x="1243274" y="1837668"/>
            <a:ext cx="303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200" b="1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Le manque de visibilité concernant l’agenda et les deadlines peut également freiner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8EC433F-8765-786C-79C2-430CEEF22598}"/>
              </a:ext>
            </a:extLst>
          </p:cNvPr>
          <p:cNvSpPr txBox="1"/>
          <p:nvPr/>
        </p:nvSpPr>
        <p:spPr>
          <a:xfrm>
            <a:off x="1216239" y="4312503"/>
            <a:ext cx="303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b="1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A73FAB8-18B7-BF62-443F-540C28242C66}"/>
              </a:ext>
            </a:extLst>
          </p:cNvPr>
          <p:cNvSpPr txBox="1"/>
          <p:nvPr/>
        </p:nvSpPr>
        <p:spPr>
          <a:xfrm>
            <a:off x="1216239" y="3182308"/>
            <a:ext cx="303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tx1"/>
                </a:solidFill>
                <a:latin typeface="Roboto"/>
                <a:ea typeface="Roboto"/>
                <a:cs typeface="Roboto"/>
              </a:rPr>
              <a:t>le Kanban peut être moins adapté à des projets complexes ou à des situations où les exigences sont très changeantes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33"/>
          <p:cNvSpPr/>
          <p:nvPr/>
        </p:nvSpPr>
        <p:spPr>
          <a:xfrm>
            <a:off x="3458550" y="1793942"/>
            <a:ext cx="2226900" cy="28986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33"/>
          <p:cNvSpPr/>
          <p:nvPr/>
        </p:nvSpPr>
        <p:spPr>
          <a:xfrm>
            <a:off x="813813" y="1793942"/>
            <a:ext cx="2226900" cy="28986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33"/>
          <p:cNvSpPr/>
          <p:nvPr/>
        </p:nvSpPr>
        <p:spPr>
          <a:xfrm>
            <a:off x="6115863" y="1793942"/>
            <a:ext cx="2226900" cy="28986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Quand utiliser la méthode Kanban</a:t>
            </a:r>
            <a:endParaRPr dirty="0"/>
          </a:p>
        </p:txBody>
      </p:sp>
      <p:sp>
        <p:nvSpPr>
          <p:cNvPr id="1569" name="Google Shape;1569;p33"/>
          <p:cNvSpPr/>
          <p:nvPr/>
        </p:nvSpPr>
        <p:spPr>
          <a:xfrm>
            <a:off x="6578163" y="1960789"/>
            <a:ext cx="1302300" cy="1302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0" name="Google Shape;1570;p33"/>
          <p:cNvSpPr/>
          <p:nvPr/>
        </p:nvSpPr>
        <p:spPr>
          <a:xfrm>
            <a:off x="6695763" y="2078389"/>
            <a:ext cx="1067100" cy="1067100"/>
          </a:xfrm>
          <a:prstGeom prst="arc">
            <a:avLst>
              <a:gd name="adj1" fmla="val 16200000"/>
              <a:gd name="adj2" fmla="val 11043723"/>
            </a:avLst>
          </a:prstGeom>
          <a:noFill/>
          <a:ln w="1143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33"/>
          <p:cNvSpPr/>
          <p:nvPr/>
        </p:nvSpPr>
        <p:spPr>
          <a:xfrm flipH="1">
            <a:off x="3920850" y="1960789"/>
            <a:ext cx="1302300" cy="1302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2" name="Google Shape;1572;p33"/>
          <p:cNvSpPr/>
          <p:nvPr/>
        </p:nvSpPr>
        <p:spPr>
          <a:xfrm flipH="1">
            <a:off x="4038450" y="2078389"/>
            <a:ext cx="1067100" cy="1067100"/>
          </a:xfrm>
          <a:prstGeom prst="arc">
            <a:avLst>
              <a:gd name="adj1" fmla="val 10823200"/>
              <a:gd name="adj2" fmla="val 16177115"/>
            </a:avLst>
          </a:prstGeom>
          <a:noFill/>
          <a:ln w="1143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33"/>
          <p:cNvSpPr/>
          <p:nvPr/>
        </p:nvSpPr>
        <p:spPr>
          <a:xfrm flipH="1">
            <a:off x="1276113" y="1960789"/>
            <a:ext cx="1302300" cy="1302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4" name="Google Shape;1574;p33"/>
          <p:cNvSpPr/>
          <p:nvPr/>
        </p:nvSpPr>
        <p:spPr>
          <a:xfrm flipH="1">
            <a:off x="1393713" y="2078389"/>
            <a:ext cx="1067100" cy="1067100"/>
          </a:xfrm>
          <a:prstGeom prst="arc">
            <a:avLst>
              <a:gd name="adj1" fmla="val 2988013"/>
              <a:gd name="adj2" fmla="val 16177115"/>
            </a:avLst>
          </a:prstGeom>
          <a:noFill/>
          <a:ln w="1143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5" name="Google Shape;1575;p33"/>
          <p:cNvGrpSpPr/>
          <p:nvPr/>
        </p:nvGrpSpPr>
        <p:grpSpPr>
          <a:xfrm>
            <a:off x="7044771" y="2433179"/>
            <a:ext cx="369083" cy="357253"/>
            <a:chOff x="-59447250" y="3706150"/>
            <a:chExt cx="319000" cy="308775"/>
          </a:xfrm>
        </p:grpSpPr>
        <p:sp>
          <p:nvSpPr>
            <p:cNvPr id="1576" name="Google Shape;1576;p33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33"/>
          <p:cNvGrpSpPr/>
          <p:nvPr/>
        </p:nvGrpSpPr>
        <p:grpSpPr>
          <a:xfrm>
            <a:off x="4387445" y="2427370"/>
            <a:ext cx="369109" cy="369109"/>
            <a:chOff x="-804700" y="3226500"/>
            <a:chExt cx="292225" cy="292225"/>
          </a:xfrm>
        </p:grpSpPr>
        <p:sp>
          <p:nvSpPr>
            <p:cNvPr id="1582" name="Google Shape;1582;p33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33"/>
          <p:cNvGrpSpPr/>
          <p:nvPr/>
        </p:nvGrpSpPr>
        <p:grpSpPr>
          <a:xfrm>
            <a:off x="1751765" y="2358641"/>
            <a:ext cx="350995" cy="350049"/>
            <a:chOff x="1310075" y="3253275"/>
            <a:chExt cx="296950" cy="296150"/>
          </a:xfrm>
        </p:grpSpPr>
        <p:sp>
          <p:nvSpPr>
            <p:cNvPr id="1590" name="Google Shape;1590;p33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5" name="Google Shape;1595;p33"/>
          <p:cNvSpPr txBox="1"/>
          <p:nvPr/>
        </p:nvSpPr>
        <p:spPr>
          <a:xfrm>
            <a:off x="898654" y="3575176"/>
            <a:ext cx="19743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 projets qui impliquent des changements constants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8" name="Google Shape;1598;p33"/>
          <p:cNvSpPr txBox="1"/>
          <p:nvPr/>
        </p:nvSpPr>
        <p:spPr>
          <a:xfrm>
            <a:off x="3573403" y="3560581"/>
            <a:ext cx="19743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 équipe qui dispose de peu d’expérience (difficulté à estimer les délais, encouragement à la collaboration)</a:t>
            </a:r>
          </a:p>
        </p:txBody>
      </p:sp>
      <p:sp>
        <p:nvSpPr>
          <p:cNvPr id="1601" name="Google Shape;1601;p33"/>
          <p:cNvSpPr txBox="1"/>
          <p:nvPr/>
        </p:nvSpPr>
        <p:spPr>
          <a:xfrm>
            <a:off x="6203461" y="3513695"/>
            <a:ext cx="19743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Bien adaptée dans le cas de réparations de bugs et de petite demandes d’améliorations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28"/>
          <p:cNvGrpSpPr/>
          <p:nvPr/>
        </p:nvGrpSpPr>
        <p:grpSpPr>
          <a:xfrm>
            <a:off x="2766150" y="1143000"/>
            <a:ext cx="3611700" cy="1121588"/>
            <a:chOff x="2766150" y="1143000"/>
            <a:chExt cx="3611700" cy="1121588"/>
          </a:xfrm>
        </p:grpSpPr>
        <p:sp>
          <p:nvSpPr>
            <p:cNvPr id="993" name="Google Shape;993;p28"/>
            <p:cNvSpPr txBox="1"/>
            <p:nvPr/>
          </p:nvSpPr>
          <p:spPr>
            <a:xfrm>
              <a:off x="2766150" y="1143000"/>
              <a:ext cx="36117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4" name="Google Shape;994;p28"/>
            <p:cNvSpPr txBox="1"/>
            <p:nvPr/>
          </p:nvSpPr>
          <p:spPr>
            <a:xfrm>
              <a:off x="2973450" y="1789088"/>
              <a:ext cx="30450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5" name="Google Shape;995;p28"/>
          <p:cNvSpPr/>
          <p:nvPr/>
        </p:nvSpPr>
        <p:spPr>
          <a:xfrm>
            <a:off x="1009339" y="2455575"/>
            <a:ext cx="1947000" cy="22773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96" name="Google Shape;996;p28"/>
          <p:cNvGraphicFramePr/>
          <p:nvPr>
            <p:extLst>
              <p:ext uri="{D42A27DB-BD31-4B8C-83A1-F6EECF244321}">
                <p14:modId xmlns:p14="http://schemas.microsoft.com/office/powerpoint/2010/main" val="2916160876"/>
              </p:ext>
            </p:extLst>
          </p:nvPr>
        </p:nvGraphicFramePr>
        <p:xfrm>
          <a:off x="842539" y="2536004"/>
          <a:ext cx="1994903" cy="2974230"/>
        </p:xfrm>
        <a:graphic>
          <a:graphicData uri="http://schemas.openxmlformats.org/drawingml/2006/table">
            <a:tbl>
              <a:tblPr>
                <a:noFill/>
                <a:tableStyleId>{925455D7-1598-4EB3-96AD-A48313BAB4A8}</a:tableStyleId>
              </a:tblPr>
              <a:tblGrid>
                <a:gridCol w="1994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457200" lvl="0" indent="-3048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 flux de travail est continu. Les tâches sont réalisées sans restriction de temps.</a:t>
                      </a:r>
                      <a:endParaRPr sz="1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97" name="Google Shape;99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Kanban vs. Scrum</a:t>
            </a:r>
            <a:endParaRPr dirty="0"/>
          </a:p>
        </p:txBody>
      </p:sp>
      <p:grpSp>
        <p:nvGrpSpPr>
          <p:cNvPr id="998" name="Google Shape;998;p28"/>
          <p:cNvGrpSpPr/>
          <p:nvPr/>
        </p:nvGrpSpPr>
        <p:grpSpPr>
          <a:xfrm flipH="1">
            <a:off x="3207939" y="2455575"/>
            <a:ext cx="1109377" cy="2277372"/>
            <a:chOff x="2346075" y="2426700"/>
            <a:chExt cx="1109377" cy="2277372"/>
          </a:xfrm>
        </p:grpSpPr>
        <p:sp>
          <p:nvSpPr>
            <p:cNvPr id="999" name="Google Shape;999;p28"/>
            <p:cNvSpPr/>
            <p:nvPr/>
          </p:nvSpPr>
          <p:spPr>
            <a:xfrm>
              <a:off x="3369061" y="2669378"/>
              <a:ext cx="61199" cy="206776"/>
            </a:xfrm>
            <a:custGeom>
              <a:avLst/>
              <a:gdLst/>
              <a:ahLst/>
              <a:cxnLst/>
              <a:rect l="l" t="t" r="r" b="b"/>
              <a:pathLst>
                <a:path w="1101" h="3720" extrusionOk="0">
                  <a:moveTo>
                    <a:pt x="307" y="1"/>
                  </a:moveTo>
                  <a:lnTo>
                    <a:pt x="0" y="3653"/>
                  </a:lnTo>
                  <a:lnTo>
                    <a:pt x="794" y="3719"/>
                  </a:lnTo>
                  <a:lnTo>
                    <a:pt x="1100" y="67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3291688" y="2569049"/>
              <a:ext cx="83266" cy="307107"/>
            </a:xfrm>
            <a:custGeom>
              <a:avLst/>
              <a:gdLst/>
              <a:ahLst/>
              <a:cxnLst/>
              <a:rect l="l" t="t" r="r" b="b"/>
              <a:pathLst>
                <a:path w="1498" h="5525" extrusionOk="0">
                  <a:moveTo>
                    <a:pt x="306" y="1"/>
                  </a:moveTo>
                  <a:lnTo>
                    <a:pt x="0" y="5458"/>
                  </a:lnTo>
                  <a:lnTo>
                    <a:pt x="1191" y="5524"/>
                  </a:lnTo>
                  <a:lnTo>
                    <a:pt x="1498" y="6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3236382" y="2626578"/>
              <a:ext cx="61199" cy="249243"/>
            </a:xfrm>
            <a:custGeom>
              <a:avLst/>
              <a:gdLst/>
              <a:ahLst/>
              <a:cxnLst/>
              <a:rect l="l" t="t" r="r" b="b"/>
              <a:pathLst>
                <a:path w="1101" h="4484" extrusionOk="0">
                  <a:moveTo>
                    <a:pt x="307" y="0"/>
                  </a:moveTo>
                  <a:lnTo>
                    <a:pt x="0" y="4429"/>
                  </a:lnTo>
                  <a:lnTo>
                    <a:pt x="794" y="4484"/>
                  </a:lnTo>
                  <a:lnTo>
                    <a:pt x="1100" y="5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3130494" y="2649923"/>
              <a:ext cx="94494" cy="228621"/>
            </a:xfrm>
            <a:custGeom>
              <a:avLst/>
              <a:gdLst/>
              <a:ahLst/>
              <a:cxnLst/>
              <a:rect l="l" t="t" r="r" b="b"/>
              <a:pathLst>
                <a:path w="1700" h="4113" extrusionOk="0">
                  <a:moveTo>
                    <a:pt x="1184" y="1"/>
                  </a:moveTo>
                  <a:lnTo>
                    <a:pt x="1" y="154"/>
                  </a:lnTo>
                  <a:lnTo>
                    <a:pt x="517" y="4113"/>
                  </a:lnTo>
                  <a:lnTo>
                    <a:pt x="1700" y="396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3043227" y="2547761"/>
              <a:ext cx="104889" cy="330564"/>
            </a:xfrm>
            <a:custGeom>
              <a:avLst/>
              <a:gdLst/>
              <a:ahLst/>
              <a:cxnLst/>
              <a:rect l="l" t="t" r="r" b="b"/>
              <a:pathLst>
                <a:path w="1887" h="5947" extrusionOk="0">
                  <a:moveTo>
                    <a:pt x="1186" y="1"/>
                  </a:moveTo>
                  <a:lnTo>
                    <a:pt x="0" y="144"/>
                  </a:lnTo>
                  <a:lnTo>
                    <a:pt x="701" y="5946"/>
                  </a:lnTo>
                  <a:lnTo>
                    <a:pt x="1886" y="580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2987921" y="2595340"/>
              <a:ext cx="82822" cy="282094"/>
            </a:xfrm>
            <a:custGeom>
              <a:avLst/>
              <a:gdLst/>
              <a:ahLst/>
              <a:cxnLst/>
              <a:rect l="l" t="t" r="r" b="b"/>
              <a:pathLst>
                <a:path w="1490" h="5075" extrusionOk="0">
                  <a:moveTo>
                    <a:pt x="788" y="1"/>
                  </a:moveTo>
                  <a:lnTo>
                    <a:pt x="1" y="112"/>
                  </a:lnTo>
                  <a:lnTo>
                    <a:pt x="701" y="5074"/>
                  </a:lnTo>
                  <a:lnTo>
                    <a:pt x="1489" y="4962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2910603" y="2572384"/>
              <a:ext cx="104778" cy="306273"/>
            </a:xfrm>
            <a:custGeom>
              <a:avLst/>
              <a:gdLst/>
              <a:ahLst/>
              <a:cxnLst/>
              <a:rect l="l" t="t" r="r" b="b"/>
              <a:pathLst>
                <a:path w="1885" h="5510" extrusionOk="0">
                  <a:moveTo>
                    <a:pt x="1184" y="0"/>
                  </a:moveTo>
                  <a:lnTo>
                    <a:pt x="0" y="154"/>
                  </a:lnTo>
                  <a:lnTo>
                    <a:pt x="701" y="5509"/>
                  </a:lnTo>
                  <a:lnTo>
                    <a:pt x="1884" y="535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2806717" y="2426700"/>
              <a:ext cx="89270" cy="372586"/>
            </a:xfrm>
            <a:custGeom>
              <a:avLst/>
              <a:gdLst/>
              <a:ahLst/>
              <a:cxnLst/>
              <a:rect l="l" t="t" r="r" b="b"/>
              <a:pathLst>
                <a:path w="1606" h="6703" extrusionOk="0">
                  <a:moveTo>
                    <a:pt x="962" y="1"/>
                  </a:moveTo>
                  <a:cubicBezTo>
                    <a:pt x="747" y="2248"/>
                    <a:pt x="426" y="4486"/>
                    <a:pt x="0" y="6702"/>
                  </a:cubicBezTo>
                  <a:lnTo>
                    <a:pt x="721" y="6503"/>
                  </a:lnTo>
                  <a:cubicBezTo>
                    <a:pt x="1518" y="4443"/>
                    <a:pt x="1605" y="2115"/>
                    <a:pt x="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2750799" y="2466887"/>
              <a:ext cx="96496" cy="307830"/>
            </a:xfrm>
            <a:custGeom>
              <a:avLst/>
              <a:gdLst/>
              <a:ahLst/>
              <a:cxnLst/>
              <a:rect l="l" t="t" r="r" b="b"/>
              <a:pathLst>
                <a:path w="1736" h="5538" extrusionOk="0">
                  <a:moveTo>
                    <a:pt x="964" y="0"/>
                  </a:moveTo>
                  <a:lnTo>
                    <a:pt x="964" y="0"/>
                  </a:lnTo>
                  <a:cubicBezTo>
                    <a:pt x="159" y="1618"/>
                    <a:pt x="0" y="3547"/>
                    <a:pt x="530" y="5275"/>
                  </a:cubicBezTo>
                  <a:lnTo>
                    <a:pt x="1212" y="5538"/>
                  </a:lnTo>
                  <a:cubicBezTo>
                    <a:pt x="1736" y="3742"/>
                    <a:pt x="706" y="1715"/>
                    <a:pt x="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2837899" y="2526472"/>
              <a:ext cx="139852" cy="252967"/>
            </a:xfrm>
            <a:custGeom>
              <a:avLst/>
              <a:gdLst/>
              <a:ahLst/>
              <a:cxnLst/>
              <a:rect l="l" t="t" r="r" b="b"/>
              <a:pathLst>
                <a:path w="2516" h="4551" extrusionOk="0">
                  <a:moveTo>
                    <a:pt x="2516" y="1"/>
                  </a:moveTo>
                  <a:cubicBezTo>
                    <a:pt x="1463" y="1178"/>
                    <a:pt x="841" y="780"/>
                    <a:pt x="458" y="2739"/>
                  </a:cubicBezTo>
                  <a:cubicBezTo>
                    <a:pt x="381" y="3127"/>
                    <a:pt x="1" y="4551"/>
                    <a:pt x="471" y="4551"/>
                  </a:cubicBezTo>
                  <a:cubicBezTo>
                    <a:pt x="478" y="4551"/>
                    <a:pt x="486" y="4550"/>
                    <a:pt x="494" y="4549"/>
                  </a:cubicBezTo>
                  <a:cubicBezTo>
                    <a:pt x="1004" y="4503"/>
                    <a:pt x="1192" y="2984"/>
                    <a:pt x="1450" y="2231"/>
                  </a:cubicBezTo>
                  <a:cubicBezTo>
                    <a:pt x="1800" y="1216"/>
                    <a:pt x="2220" y="737"/>
                    <a:pt x="2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>
              <a:off x="2806272" y="2507129"/>
              <a:ext cx="89825" cy="255691"/>
            </a:xfrm>
            <a:custGeom>
              <a:avLst/>
              <a:gdLst/>
              <a:ahLst/>
              <a:cxnLst/>
              <a:rect l="l" t="t" r="r" b="b"/>
              <a:pathLst>
                <a:path w="1616" h="460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434" y="502"/>
                    <a:pt x="498" y="1019"/>
                    <a:pt x="571" y="1524"/>
                  </a:cubicBezTo>
                  <a:cubicBezTo>
                    <a:pt x="644" y="2029"/>
                    <a:pt x="727" y="2540"/>
                    <a:pt x="674" y="3048"/>
                  </a:cubicBezTo>
                  <a:cubicBezTo>
                    <a:pt x="620" y="3555"/>
                    <a:pt x="410" y="4070"/>
                    <a:pt x="0" y="4375"/>
                  </a:cubicBezTo>
                  <a:lnTo>
                    <a:pt x="991" y="4599"/>
                  </a:lnTo>
                  <a:cubicBezTo>
                    <a:pt x="1465" y="3927"/>
                    <a:pt x="1616" y="3037"/>
                    <a:pt x="1390" y="2245"/>
                  </a:cubicBezTo>
                  <a:cubicBezTo>
                    <a:pt x="1163" y="1447"/>
                    <a:pt x="629" y="824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>
              <a:off x="2720395" y="2507129"/>
              <a:ext cx="93160" cy="272311"/>
            </a:xfrm>
            <a:custGeom>
              <a:avLst/>
              <a:gdLst/>
              <a:ahLst/>
              <a:cxnLst/>
              <a:rect l="l" t="t" r="r" b="b"/>
              <a:pathLst>
                <a:path w="1676" h="4899" extrusionOk="0">
                  <a:moveTo>
                    <a:pt x="486" y="0"/>
                  </a:moveTo>
                  <a:lnTo>
                    <a:pt x="486" y="0"/>
                  </a:lnTo>
                  <a:cubicBezTo>
                    <a:pt x="1" y="2037"/>
                    <a:pt x="372" y="3631"/>
                    <a:pt x="1055" y="4899"/>
                  </a:cubicBezTo>
                  <a:lnTo>
                    <a:pt x="1676" y="4803"/>
                  </a:lnTo>
                  <a:cubicBezTo>
                    <a:pt x="1676" y="4803"/>
                    <a:pt x="970" y="1378"/>
                    <a:pt x="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>
              <a:off x="2740627" y="2727407"/>
              <a:ext cx="163809" cy="151247"/>
            </a:xfrm>
            <a:custGeom>
              <a:avLst/>
              <a:gdLst/>
              <a:ahLst/>
              <a:cxnLst/>
              <a:rect l="l" t="t" r="r" b="b"/>
              <a:pathLst>
                <a:path w="2947" h="2721" extrusionOk="0">
                  <a:moveTo>
                    <a:pt x="194" y="0"/>
                  </a:moveTo>
                  <a:cubicBezTo>
                    <a:pt x="85" y="0"/>
                    <a:pt x="0" y="94"/>
                    <a:pt x="14" y="203"/>
                  </a:cubicBezTo>
                  <a:lnTo>
                    <a:pt x="320" y="2562"/>
                  </a:lnTo>
                  <a:cubicBezTo>
                    <a:pt x="332" y="2653"/>
                    <a:pt x="409" y="2720"/>
                    <a:pt x="499" y="2720"/>
                  </a:cubicBezTo>
                  <a:lnTo>
                    <a:pt x="2385" y="2720"/>
                  </a:lnTo>
                  <a:cubicBezTo>
                    <a:pt x="2474" y="2720"/>
                    <a:pt x="2550" y="2655"/>
                    <a:pt x="2563" y="2568"/>
                  </a:cubicBezTo>
                  <a:lnTo>
                    <a:pt x="2728" y="1503"/>
                  </a:lnTo>
                  <a:lnTo>
                    <a:pt x="2930" y="207"/>
                  </a:lnTo>
                  <a:cubicBezTo>
                    <a:pt x="2946" y="98"/>
                    <a:pt x="2863" y="0"/>
                    <a:pt x="27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>
              <a:off x="2803660" y="2727407"/>
              <a:ext cx="101109" cy="116061"/>
            </a:xfrm>
            <a:custGeom>
              <a:avLst/>
              <a:gdLst/>
              <a:ahLst/>
              <a:cxnLst/>
              <a:rect l="l" t="t" r="r" b="b"/>
              <a:pathLst>
                <a:path w="1819" h="2088" extrusionOk="0">
                  <a:moveTo>
                    <a:pt x="0" y="0"/>
                  </a:moveTo>
                  <a:cubicBezTo>
                    <a:pt x="434" y="1130"/>
                    <a:pt x="1006" y="1749"/>
                    <a:pt x="1515" y="2088"/>
                  </a:cubicBezTo>
                  <a:lnTo>
                    <a:pt x="1795" y="287"/>
                  </a:lnTo>
                  <a:cubicBezTo>
                    <a:pt x="1818" y="135"/>
                    <a:pt x="1701" y="0"/>
                    <a:pt x="1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2645245" y="2862864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>
              <a:off x="2999927" y="2927063"/>
              <a:ext cx="98886" cy="311665"/>
            </a:xfrm>
            <a:custGeom>
              <a:avLst/>
              <a:gdLst/>
              <a:ahLst/>
              <a:cxnLst/>
              <a:rect l="l" t="t" r="r" b="b"/>
              <a:pathLst>
                <a:path w="1779" h="5607" extrusionOk="0">
                  <a:moveTo>
                    <a:pt x="661" y="0"/>
                  </a:moveTo>
                  <a:lnTo>
                    <a:pt x="1" y="5472"/>
                  </a:lnTo>
                  <a:lnTo>
                    <a:pt x="1118" y="5606"/>
                  </a:lnTo>
                  <a:lnTo>
                    <a:pt x="1778" y="13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8"/>
            <p:cNvSpPr/>
            <p:nvPr/>
          </p:nvSpPr>
          <p:spPr>
            <a:xfrm>
              <a:off x="3072909" y="2971919"/>
              <a:ext cx="78041" cy="265974"/>
            </a:xfrm>
            <a:custGeom>
              <a:avLst/>
              <a:gdLst/>
              <a:ahLst/>
              <a:cxnLst/>
              <a:rect l="l" t="t" r="r" b="b"/>
              <a:pathLst>
                <a:path w="1404" h="4785" extrusionOk="0">
                  <a:moveTo>
                    <a:pt x="661" y="0"/>
                  </a:moveTo>
                  <a:lnTo>
                    <a:pt x="0" y="4679"/>
                  </a:lnTo>
                  <a:lnTo>
                    <a:pt x="743" y="4785"/>
                  </a:lnTo>
                  <a:lnTo>
                    <a:pt x="1404" y="106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8"/>
            <p:cNvSpPr/>
            <p:nvPr/>
          </p:nvSpPr>
          <p:spPr>
            <a:xfrm>
              <a:off x="3125102" y="2950241"/>
              <a:ext cx="98830" cy="288820"/>
            </a:xfrm>
            <a:custGeom>
              <a:avLst/>
              <a:gdLst/>
              <a:ahLst/>
              <a:cxnLst/>
              <a:rect l="l" t="t" r="r" b="b"/>
              <a:pathLst>
                <a:path w="1778" h="5196" extrusionOk="0">
                  <a:moveTo>
                    <a:pt x="662" y="1"/>
                  </a:moveTo>
                  <a:lnTo>
                    <a:pt x="1" y="5049"/>
                  </a:lnTo>
                  <a:lnTo>
                    <a:pt x="1117" y="5195"/>
                  </a:lnTo>
                  <a:lnTo>
                    <a:pt x="1777" y="147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3148392" y="3158735"/>
              <a:ext cx="266085" cy="64423"/>
            </a:xfrm>
            <a:custGeom>
              <a:avLst/>
              <a:gdLst/>
              <a:ahLst/>
              <a:cxnLst/>
              <a:rect l="l" t="t" r="r" b="b"/>
              <a:pathLst>
                <a:path w="4787" h="1159" extrusionOk="0">
                  <a:moveTo>
                    <a:pt x="0" y="0"/>
                  </a:moveTo>
                  <a:lnTo>
                    <a:pt x="0" y="1158"/>
                  </a:lnTo>
                  <a:lnTo>
                    <a:pt x="4787" y="1158"/>
                  </a:lnTo>
                  <a:lnTo>
                    <a:pt x="47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8"/>
            <p:cNvSpPr/>
            <p:nvPr/>
          </p:nvSpPr>
          <p:spPr>
            <a:xfrm>
              <a:off x="3179074" y="3092591"/>
              <a:ext cx="199828" cy="56252"/>
            </a:xfrm>
            <a:custGeom>
              <a:avLst/>
              <a:gdLst/>
              <a:ahLst/>
              <a:cxnLst/>
              <a:rect l="l" t="t" r="r" b="b"/>
              <a:pathLst>
                <a:path w="3595" h="1012" extrusionOk="0">
                  <a:moveTo>
                    <a:pt x="0" y="0"/>
                  </a:moveTo>
                  <a:lnTo>
                    <a:pt x="0" y="1012"/>
                  </a:lnTo>
                  <a:lnTo>
                    <a:pt x="3594" y="101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3164011" y="3046679"/>
              <a:ext cx="158695" cy="33796"/>
            </a:xfrm>
            <a:custGeom>
              <a:avLst/>
              <a:gdLst/>
              <a:ahLst/>
              <a:cxnLst/>
              <a:rect l="l" t="t" r="r" b="b"/>
              <a:pathLst>
                <a:path w="2855" h="608" extrusionOk="0">
                  <a:moveTo>
                    <a:pt x="0" y="1"/>
                  </a:moveTo>
                  <a:lnTo>
                    <a:pt x="0" y="608"/>
                  </a:lnTo>
                  <a:lnTo>
                    <a:pt x="2855" y="608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2645245" y="3216208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28"/>
            <p:cNvGrpSpPr/>
            <p:nvPr/>
          </p:nvGrpSpPr>
          <p:grpSpPr>
            <a:xfrm flipH="1">
              <a:off x="2346075" y="2694557"/>
              <a:ext cx="753614" cy="2009515"/>
              <a:chOff x="3463338" y="2694557"/>
              <a:chExt cx="753614" cy="2009515"/>
            </a:xfrm>
          </p:grpSpPr>
          <p:sp>
            <p:nvSpPr>
              <p:cNvPr id="1022" name="Google Shape;1022;p28"/>
              <p:cNvSpPr/>
              <p:nvPr/>
            </p:nvSpPr>
            <p:spPr>
              <a:xfrm flipH="1">
                <a:off x="3953204" y="4107101"/>
                <a:ext cx="156639" cy="590257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0619" extrusionOk="0">
                    <a:moveTo>
                      <a:pt x="1633" y="0"/>
                    </a:moveTo>
                    <a:lnTo>
                      <a:pt x="1" y="10618"/>
                    </a:lnTo>
                    <a:lnTo>
                      <a:pt x="593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8"/>
              <p:cNvSpPr/>
              <p:nvPr/>
            </p:nvSpPr>
            <p:spPr>
              <a:xfrm flipH="1">
                <a:off x="3742484" y="3083086"/>
                <a:ext cx="207054" cy="419611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7549" extrusionOk="0">
                    <a:moveTo>
                      <a:pt x="2170" y="0"/>
                    </a:moveTo>
                    <a:cubicBezTo>
                      <a:pt x="1532" y="0"/>
                      <a:pt x="958" y="392"/>
                      <a:pt x="768" y="1000"/>
                    </a:cubicBezTo>
                    <a:cubicBezTo>
                      <a:pt x="0" y="3466"/>
                      <a:pt x="388" y="4136"/>
                      <a:pt x="972" y="6500"/>
                    </a:cubicBezTo>
                    <a:cubicBezTo>
                      <a:pt x="1092" y="6985"/>
                      <a:pt x="1479" y="7371"/>
                      <a:pt x="1978" y="7501"/>
                    </a:cubicBezTo>
                    <a:cubicBezTo>
                      <a:pt x="2100" y="7533"/>
                      <a:pt x="2221" y="7548"/>
                      <a:pt x="2339" y="7548"/>
                    </a:cubicBezTo>
                    <a:cubicBezTo>
                      <a:pt x="3078" y="7548"/>
                      <a:pt x="3697" y="6960"/>
                      <a:pt x="3652" y="6203"/>
                    </a:cubicBezTo>
                    <a:lnTo>
                      <a:pt x="3724" y="1422"/>
                    </a:lnTo>
                    <a:cubicBezTo>
                      <a:pt x="3704" y="1081"/>
                      <a:pt x="3563" y="767"/>
                      <a:pt x="3338" y="519"/>
                    </a:cubicBezTo>
                    <a:cubicBezTo>
                      <a:pt x="3131" y="290"/>
                      <a:pt x="2855" y="120"/>
                      <a:pt x="2534" y="43"/>
                    </a:cubicBezTo>
                    <a:cubicBezTo>
                      <a:pt x="2412" y="14"/>
                      <a:pt x="2290" y="0"/>
                      <a:pt x="2170" y="0"/>
                    </a:cubicBezTo>
                    <a:close/>
                  </a:path>
                </a:pathLst>
              </a:custGeom>
              <a:solidFill>
                <a:srgbClr val="4F7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8"/>
              <p:cNvSpPr/>
              <p:nvPr/>
            </p:nvSpPr>
            <p:spPr>
              <a:xfrm flipH="1">
                <a:off x="3595685" y="3442100"/>
                <a:ext cx="312721" cy="273034"/>
              </a:xfrm>
              <a:custGeom>
                <a:avLst/>
                <a:gdLst/>
                <a:ahLst/>
                <a:cxnLst/>
                <a:rect l="l" t="t" r="r" b="b"/>
                <a:pathLst>
                  <a:path w="5626" h="4912" extrusionOk="0">
                    <a:moveTo>
                      <a:pt x="2157" y="1"/>
                    </a:moveTo>
                    <a:lnTo>
                      <a:pt x="1" y="1800"/>
                    </a:lnTo>
                    <a:cubicBezTo>
                      <a:pt x="1871" y="3493"/>
                      <a:pt x="4863" y="4912"/>
                      <a:pt x="4863" y="4912"/>
                    </a:cubicBezTo>
                    <a:lnTo>
                      <a:pt x="5625" y="4133"/>
                    </a:lnTo>
                    <a:lnTo>
                      <a:pt x="2157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 flipH="1">
                <a:off x="3472236" y="3657152"/>
                <a:ext cx="120675" cy="65646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181" extrusionOk="0">
                    <a:moveTo>
                      <a:pt x="1" y="0"/>
                    </a:moveTo>
                    <a:lnTo>
                      <a:pt x="1853" y="1165"/>
                    </a:lnTo>
                    <a:cubicBezTo>
                      <a:pt x="1877" y="1175"/>
                      <a:pt x="1903" y="1181"/>
                      <a:pt x="1930" y="1181"/>
                    </a:cubicBezTo>
                    <a:cubicBezTo>
                      <a:pt x="1947" y="1181"/>
                      <a:pt x="1965" y="1178"/>
                      <a:pt x="1983" y="1173"/>
                    </a:cubicBezTo>
                    <a:cubicBezTo>
                      <a:pt x="2124" y="1132"/>
                      <a:pt x="2170" y="957"/>
                      <a:pt x="2070" y="852"/>
                    </a:cubicBezTo>
                    <a:lnTo>
                      <a:pt x="1488" y="243"/>
                    </a:lnTo>
                    <a:cubicBezTo>
                      <a:pt x="1377" y="126"/>
                      <a:pt x="1225" y="58"/>
                      <a:pt x="1064" y="5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 flipH="1">
                <a:off x="3515591" y="3646925"/>
                <a:ext cx="163587" cy="114227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055" extrusionOk="0">
                    <a:moveTo>
                      <a:pt x="1108" y="0"/>
                    </a:moveTo>
                    <a:lnTo>
                      <a:pt x="0" y="839"/>
                    </a:lnTo>
                    <a:lnTo>
                      <a:pt x="1009" y="2055"/>
                    </a:lnTo>
                    <a:lnTo>
                      <a:pt x="2943" y="759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 flipH="1">
                <a:off x="3473570" y="3689113"/>
                <a:ext cx="96051" cy="71816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292" extrusionOk="0">
                    <a:moveTo>
                      <a:pt x="972" y="0"/>
                    </a:moveTo>
                    <a:lnTo>
                      <a:pt x="0" y="509"/>
                    </a:lnTo>
                    <a:lnTo>
                      <a:pt x="862" y="715"/>
                    </a:lnTo>
                    <a:lnTo>
                      <a:pt x="1348" y="1236"/>
                    </a:lnTo>
                    <a:cubicBezTo>
                      <a:pt x="1382" y="1270"/>
                      <a:pt x="1429" y="1290"/>
                      <a:pt x="1478" y="1291"/>
                    </a:cubicBezTo>
                    <a:cubicBezTo>
                      <a:pt x="1480" y="1291"/>
                      <a:pt x="1482" y="1291"/>
                      <a:pt x="1484" y="1291"/>
                    </a:cubicBezTo>
                    <a:cubicBezTo>
                      <a:pt x="1637" y="1291"/>
                      <a:pt x="1727" y="1118"/>
                      <a:pt x="1641" y="992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 flipH="1">
                <a:off x="3502641" y="3705621"/>
                <a:ext cx="71260" cy="5464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3" extrusionOk="0">
                    <a:moveTo>
                      <a:pt x="519" y="1"/>
                    </a:moveTo>
                    <a:lnTo>
                      <a:pt x="0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70" y="983"/>
                    </a:cubicBezTo>
                    <a:cubicBezTo>
                      <a:pt x="1045" y="983"/>
                      <a:pt x="1119" y="953"/>
                      <a:pt x="1173" y="895"/>
                    </a:cubicBezTo>
                    <a:cubicBezTo>
                      <a:pt x="1282" y="776"/>
                      <a:pt x="1267" y="589"/>
                      <a:pt x="1141" y="490"/>
                    </a:cubicBezTo>
                    <a:lnTo>
                      <a:pt x="519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 flipH="1">
                <a:off x="3527709" y="3722685"/>
                <a:ext cx="71316" cy="54640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983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1" y="939"/>
                    </a:lnTo>
                    <a:cubicBezTo>
                      <a:pt x="867" y="968"/>
                      <a:pt x="919" y="983"/>
                      <a:pt x="970" y="983"/>
                    </a:cubicBezTo>
                    <a:cubicBezTo>
                      <a:pt x="1045" y="983"/>
                      <a:pt x="1120" y="952"/>
                      <a:pt x="1174" y="894"/>
                    </a:cubicBezTo>
                    <a:cubicBezTo>
                      <a:pt x="1282" y="776"/>
                      <a:pt x="1269" y="590"/>
                      <a:pt x="1142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 flipH="1">
                <a:off x="3551888" y="3738360"/>
                <a:ext cx="71260" cy="54696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4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69" y="983"/>
                    </a:cubicBezTo>
                    <a:cubicBezTo>
                      <a:pt x="1044" y="983"/>
                      <a:pt x="1118" y="953"/>
                      <a:pt x="1172" y="894"/>
                    </a:cubicBezTo>
                    <a:cubicBezTo>
                      <a:pt x="1282" y="777"/>
                      <a:pt x="1267" y="590"/>
                      <a:pt x="1140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 flipH="1">
                <a:off x="3675951" y="4399248"/>
                <a:ext cx="140352" cy="197271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549" extrusionOk="0">
                    <a:moveTo>
                      <a:pt x="2298" y="1"/>
                    </a:moveTo>
                    <a:lnTo>
                      <a:pt x="0" y="51"/>
                    </a:lnTo>
                    <a:lnTo>
                      <a:pt x="241" y="3549"/>
                    </a:lnTo>
                    <a:lnTo>
                      <a:pt x="2524" y="3292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 flipH="1">
                <a:off x="3463338" y="4535372"/>
                <a:ext cx="356800" cy="16864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3034" extrusionOk="0">
                    <a:moveTo>
                      <a:pt x="2013" y="0"/>
                    </a:moveTo>
                    <a:cubicBezTo>
                      <a:pt x="1802" y="0"/>
                      <a:pt x="1597" y="63"/>
                      <a:pt x="1427" y="182"/>
                    </a:cubicBezTo>
                    <a:cubicBezTo>
                      <a:pt x="1254" y="302"/>
                      <a:pt x="1049" y="365"/>
                      <a:pt x="841" y="365"/>
                    </a:cubicBezTo>
                    <a:cubicBezTo>
                      <a:pt x="723" y="365"/>
                      <a:pt x="604" y="345"/>
                      <a:pt x="490" y="303"/>
                    </a:cubicBezTo>
                    <a:lnTo>
                      <a:pt x="374" y="261"/>
                    </a:lnTo>
                    <a:cubicBezTo>
                      <a:pt x="343" y="249"/>
                      <a:pt x="310" y="244"/>
                      <a:pt x="277" y="244"/>
                    </a:cubicBezTo>
                    <a:cubicBezTo>
                      <a:pt x="222" y="244"/>
                      <a:pt x="167" y="260"/>
                      <a:pt x="120" y="292"/>
                    </a:cubicBezTo>
                    <a:cubicBezTo>
                      <a:pt x="44" y="340"/>
                      <a:pt x="1" y="422"/>
                      <a:pt x="1" y="507"/>
                    </a:cubicBezTo>
                    <a:cubicBezTo>
                      <a:pt x="1" y="530"/>
                      <a:pt x="4" y="554"/>
                      <a:pt x="11" y="576"/>
                    </a:cubicBezTo>
                    <a:cubicBezTo>
                      <a:pt x="322" y="1656"/>
                      <a:pt x="13" y="1875"/>
                      <a:pt x="68" y="2610"/>
                    </a:cubicBezTo>
                    <a:cubicBezTo>
                      <a:pt x="77" y="2734"/>
                      <a:pt x="98" y="2873"/>
                      <a:pt x="132" y="3033"/>
                    </a:cubicBezTo>
                    <a:lnTo>
                      <a:pt x="6418" y="3033"/>
                    </a:lnTo>
                    <a:cubicBezTo>
                      <a:pt x="6418" y="2878"/>
                      <a:pt x="6402" y="2737"/>
                      <a:pt x="6372" y="2610"/>
                    </a:cubicBezTo>
                    <a:cubicBezTo>
                      <a:pt x="6056" y="1287"/>
                      <a:pt x="4211" y="1385"/>
                      <a:pt x="3132" y="300"/>
                    </a:cubicBezTo>
                    <a:cubicBezTo>
                      <a:pt x="2944" y="109"/>
                      <a:pt x="2684" y="0"/>
                      <a:pt x="2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 flipH="1">
                <a:off x="3716361" y="4608353"/>
                <a:ext cx="95551" cy="83878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509" fill="none" extrusionOk="0">
                    <a:moveTo>
                      <a:pt x="0" y="1"/>
                    </a:moveTo>
                    <a:cubicBezTo>
                      <a:pt x="1214" y="1"/>
                      <a:pt x="1718" y="1509"/>
                      <a:pt x="1718" y="1509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 flipH="1">
                <a:off x="3463338" y="4680445"/>
                <a:ext cx="353020" cy="23568"/>
              </a:xfrm>
              <a:custGeom>
                <a:avLst/>
                <a:gdLst/>
                <a:ahLst/>
                <a:cxnLst/>
                <a:rect l="l" t="t" r="r" b="b"/>
                <a:pathLst>
                  <a:path w="6351" h="424" extrusionOk="0">
                    <a:moveTo>
                      <a:pt x="0" y="0"/>
                    </a:moveTo>
                    <a:cubicBezTo>
                      <a:pt x="9" y="124"/>
                      <a:pt x="30" y="263"/>
                      <a:pt x="64" y="423"/>
                    </a:cubicBezTo>
                    <a:lnTo>
                      <a:pt x="6350" y="423"/>
                    </a:lnTo>
                    <a:cubicBezTo>
                      <a:pt x="6350" y="268"/>
                      <a:pt x="6334" y="127"/>
                      <a:pt x="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 flipH="1">
                <a:off x="3989278" y="4414478"/>
                <a:ext cx="160307" cy="207554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3734" extrusionOk="0">
                    <a:moveTo>
                      <a:pt x="586" y="1"/>
                    </a:moveTo>
                    <a:lnTo>
                      <a:pt x="0" y="3733"/>
                    </a:lnTo>
                    <a:lnTo>
                      <a:pt x="2250" y="3095"/>
                    </a:lnTo>
                    <a:lnTo>
                      <a:pt x="2883" y="120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 flipH="1">
                <a:off x="3899619" y="4551269"/>
                <a:ext cx="266419" cy="152803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749" extrusionOk="0">
                    <a:moveTo>
                      <a:pt x="899" y="0"/>
                    </a:moveTo>
                    <a:cubicBezTo>
                      <a:pt x="45" y="1199"/>
                      <a:pt x="0" y="2748"/>
                      <a:pt x="457" y="2748"/>
                    </a:cubicBezTo>
                    <a:lnTo>
                      <a:pt x="4213" y="2748"/>
                    </a:lnTo>
                    <a:cubicBezTo>
                      <a:pt x="4793" y="2748"/>
                      <a:pt x="4663" y="2127"/>
                      <a:pt x="4119" y="2127"/>
                    </a:cubicBezTo>
                    <a:cubicBezTo>
                      <a:pt x="4020" y="2127"/>
                      <a:pt x="3908" y="2147"/>
                      <a:pt x="3784" y="2195"/>
                    </a:cubicBezTo>
                    <a:cubicBezTo>
                      <a:pt x="2871" y="1062"/>
                      <a:pt x="2775" y="0"/>
                      <a:pt x="2775" y="0"/>
                    </a:cubicBezTo>
                    <a:close/>
                  </a:path>
                </a:pathLst>
              </a:custGeom>
              <a:solidFill>
                <a:srgbClr val="C06C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 flipH="1">
                <a:off x="3902954" y="4530759"/>
                <a:ext cx="263028" cy="173258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117" extrusionOk="0">
                    <a:moveTo>
                      <a:pt x="1771" y="1"/>
                    </a:moveTo>
                    <a:cubicBezTo>
                      <a:pt x="1493" y="1"/>
                      <a:pt x="1229" y="80"/>
                      <a:pt x="1009" y="219"/>
                    </a:cubicBezTo>
                    <a:cubicBezTo>
                      <a:pt x="786" y="358"/>
                      <a:pt x="604" y="558"/>
                      <a:pt x="493" y="799"/>
                    </a:cubicBezTo>
                    <a:cubicBezTo>
                      <a:pt x="275" y="1276"/>
                      <a:pt x="51" y="1941"/>
                      <a:pt x="9" y="2733"/>
                    </a:cubicBezTo>
                    <a:cubicBezTo>
                      <a:pt x="1" y="2858"/>
                      <a:pt x="0" y="2985"/>
                      <a:pt x="3" y="3116"/>
                    </a:cubicBezTo>
                    <a:lnTo>
                      <a:pt x="4732" y="3116"/>
                    </a:lnTo>
                    <a:cubicBezTo>
                      <a:pt x="4732" y="2969"/>
                      <a:pt x="4711" y="2843"/>
                      <a:pt x="4670" y="2733"/>
                    </a:cubicBezTo>
                    <a:cubicBezTo>
                      <a:pt x="4426" y="2022"/>
                      <a:pt x="3485" y="1944"/>
                      <a:pt x="3080" y="878"/>
                    </a:cubicBezTo>
                    <a:cubicBezTo>
                      <a:pt x="2882" y="352"/>
                      <a:pt x="2359" y="1"/>
                      <a:pt x="1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 flipH="1">
                <a:off x="4107785" y="4602572"/>
                <a:ext cx="41800" cy="90770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633" fill="none" extrusionOk="0">
                    <a:moveTo>
                      <a:pt x="0" y="1"/>
                    </a:moveTo>
                    <a:cubicBezTo>
                      <a:pt x="751" y="587"/>
                      <a:pt x="562" y="1632"/>
                      <a:pt x="562" y="1632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3902954" y="4682668"/>
                <a:ext cx="263028" cy="21345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84" extrusionOk="0">
                    <a:moveTo>
                      <a:pt x="9" y="0"/>
                    </a:moveTo>
                    <a:cubicBezTo>
                      <a:pt x="1" y="125"/>
                      <a:pt x="0" y="252"/>
                      <a:pt x="3" y="383"/>
                    </a:cubicBezTo>
                    <a:lnTo>
                      <a:pt x="4732" y="383"/>
                    </a:lnTo>
                    <a:cubicBezTo>
                      <a:pt x="4732" y="236"/>
                      <a:pt x="4711" y="110"/>
                      <a:pt x="4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3753821" y="3477395"/>
                <a:ext cx="352631" cy="225842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4063" extrusionOk="0">
                    <a:moveTo>
                      <a:pt x="1291" y="0"/>
                    </a:moveTo>
                    <a:cubicBezTo>
                      <a:pt x="795" y="467"/>
                      <a:pt x="496" y="1134"/>
                      <a:pt x="315" y="1793"/>
                    </a:cubicBezTo>
                    <a:cubicBezTo>
                      <a:pt x="1" y="2939"/>
                      <a:pt x="46" y="4062"/>
                      <a:pt x="46" y="4062"/>
                    </a:cubicBezTo>
                    <a:lnTo>
                      <a:pt x="6344" y="4062"/>
                    </a:lnTo>
                    <a:cubicBezTo>
                      <a:pt x="6269" y="3462"/>
                      <a:pt x="6155" y="2928"/>
                      <a:pt x="6024" y="2465"/>
                    </a:cubicBezTo>
                    <a:cubicBezTo>
                      <a:pt x="5614" y="990"/>
                      <a:pt x="5040" y="213"/>
                      <a:pt x="5040" y="213"/>
                    </a:cubicBez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3649879" y="3587117"/>
                <a:ext cx="342348" cy="929993"/>
              </a:xfrm>
              <a:custGeom>
                <a:avLst/>
                <a:gdLst/>
                <a:ahLst/>
                <a:cxnLst/>
                <a:rect l="l" t="t" r="r" b="b"/>
                <a:pathLst>
                  <a:path w="6159" h="16731" extrusionOk="0">
                    <a:moveTo>
                      <a:pt x="1" y="1"/>
                    </a:moveTo>
                    <a:lnTo>
                      <a:pt x="1108" y="3240"/>
                    </a:lnTo>
                    <a:lnTo>
                      <a:pt x="2638" y="7726"/>
                    </a:lnTo>
                    <a:lnTo>
                      <a:pt x="3065" y="16722"/>
                    </a:lnTo>
                    <a:lnTo>
                      <a:pt x="4010" y="16724"/>
                    </a:lnTo>
                    <a:lnTo>
                      <a:pt x="6158" y="16731"/>
                    </a:lnTo>
                    <a:lnTo>
                      <a:pt x="5772" y="7316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3769276" y="3670437"/>
                <a:ext cx="161419" cy="846337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15226" extrusionOk="0">
                    <a:moveTo>
                      <a:pt x="411" y="0"/>
                    </a:moveTo>
                    <a:lnTo>
                      <a:pt x="1" y="1741"/>
                    </a:lnTo>
                    <a:lnTo>
                      <a:pt x="1531" y="6227"/>
                    </a:lnTo>
                    <a:lnTo>
                      <a:pt x="1958" y="15223"/>
                    </a:lnTo>
                    <a:lnTo>
                      <a:pt x="2903" y="15225"/>
                    </a:lnTo>
                    <a:lnTo>
                      <a:pt x="2554" y="612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3769277" y="3670437"/>
                <a:ext cx="138629" cy="846337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226" fill="none" extrusionOk="0">
                    <a:moveTo>
                      <a:pt x="2493" y="15225"/>
                    </a:moveTo>
                    <a:lnTo>
                      <a:pt x="2144" y="6123"/>
                    </a:lnTo>
                    <a:lnTo>
                      <a:pt x="1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3883500" y="3640144"/>
                <a:ext cx="268309" cy="874519"/>
              </a:xfrm>
              <a:custGeom>
                <a:avLst/>
                <a:gdLst/>
                <a:ahLst/>
                <a:cxnLst/>
                <a:rect l="l" t="t" r="r" b="b"/>
                <a:pathLst>
                  <a:path w="4827" h="15733" extrusionOk="0">
                    <a:moveTo>
                      <a:pt x="4827" y="0"/>
                    </a:moveTo>
                    <a:lnTo>
                      <a:pt x="863" y="1133"/>
                    </a:lnTo>
                    <a:lnTo>
                      <a:pt x="1078" y="7131"/>
                    </a:lnTo>
                    <a:lnTo>
                      <a:pt x="0" y="15732"/>
                    </a:lnTo>
                    <a:lnTo>
                      <a:pt x="2793" y="15732"/>
                    </a:lnTo>
                    <a:lnTo>
                      <a:pt x="4220" y="6712"/>
                    </a:lnTo>
                    <a:lnTo>
                      <a:pt x="4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 flipH="1">
                <a:off x="3873554" y="3517971"/>
                <a:ext cx="49137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2153" fill="none" extrusionOk="0">
                    <a:moveTo>
                      <a:pt x="883" y="1"/>
                    </a:moveTo>
                    <a:lnTo>
                      <a:pt x="660" y="2152"/>
                    </a:lnTo>
                    <a:cubicBezTo>
                      <a:pt x="660" y="2152"/>
                      <a:pt x="1" y="1804"/>
                      <a:pt x="186" y="1077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 flipH="1">
                <a:off x="4042473" y="3634419"/>
                <a:ext cx="63867" cy="880244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5836" fill="none" extrusionOk="0">
                    <a:moveTo>
                      <a:pt x="1" y="15835"/>
                    </a:moveTo>
                    <a:lnTo>
                      <a:pt x="1149" y="7246"/>
                    </a:lnTo>
                    <a:cubicBezTo>
                      <a:pt x="1149" y="7246"/>
                      <a:pt x="487" y="2661"/>
                      <a:pt x="929" y="0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 flipH="1">
                <a:off x="3957651" y="3543095"/>
                <a:ext cx="142298" cy="123399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220" fill="none" extrusionOk="0">
                    <a:moveTo>
                      <a:pt x="0" y="1619"/>
                    </a:moveTo>
                    <a:cubicBezTo>
                      <a:pt x="0" y="1619"/>
                      <a:pt x="1884" y="2219"/>
                      <a:pt x="2560" y="0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 flipH="1">
                <a:off x="3812297" y="3511968"/>
                <a:ext cx="242851" cy="10839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195" fill="none" extrusionOk="0">
                    <a:moveTo>
                      <a:pt x="4368" y="195"/>
                    </a:moveTo>
                    <a:lnTo>
                      <a:pt x="0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 flipH="1">
                <a:off x="3771608" y="3477395"/>
                <a:ext cx="317390" cy="140241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2523" extrusionOk="0">
                    <a:moveTo>
                      <a:pt x="977" y="0"/>
                    </a:moveTo>
                    <a:cubicBezTo>
                      <a:pt x="481" y="467"/>
                      <a:pt x="182" y="1134"/>
                      <a:pt x="1" y="1793"/>
                    </a:cubicBezTo>
                    <a:lnTo>
                      <a:pt x="4567" y="1660"/>
                    </a:lnTo>
                    <a:cubicBezTo>
                      <a:pt x="4567" y="1660"/>
                      <a:pt x="4693" y="2522"/>
                      <a:pt x="5381" y="2522"/>
                    </a:cubicBezTo>
                    <a:cubicBezTo>
                      <a:pt x="5479" y="2522"/>
                      <a:pt x="5588" y="2505"/>
                      <a:pt x="5710" y="2465"/>
                    </a:cubicBezTo>
                    <a:cubicBezTo>
                      <a:pt x="5300" y="990"/>
                      <a:pt x="4726" y="213"/>
                      <a:pt x="4726" y="213"/>
                    </a:cubicBezTo>
                    <a:lnTo>
                      <a:pt x="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 flipH="1">
                <a:off x="3759601" y="3018553"/>
                <a:ext cx="354021" cy="539619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9708" extrusionOk="0">
                    <a:moveTo>
                      <a:pt x="3081" y="0"/>
                    </a:moveTo>
                    <a:cubicBezTo>
                      <a:pt x="2654" y="0"/>
                      <a:pt x="868" y="443"/>
                      <a:pt x="267" y="2841"/>
                    </a:cubicBezTo>
                    <a:cubicBezTo>
                      <a:pt x="0" y="3911"/>
                      <a:pt x="194" y="4965"/>
                      <a:pt x="235" y="5937"/>
                    </a:cubicBezTo>
                    <a:cubicBezTo>
                      <a:pt x="330" y="8117"/>
                      <a:pt x="293" y="9605"/>
                      <a:pt x="293" y="9605"/>
                    </a:cubicBezTo>
                    <a:lnTo>
                      <a:pt x="6256" y="9707"/>
                    </a:lnTo>
                    <a:lnTo>
                      <a:pt x="5448" y="6270"/>
                    </a:lnTo>
                    <a:lnTo>
                      <a:pt x="5446" y="6262"/>
                    </a:lnTo>
                    <a:lnTo>
                      <a:pt x="5437" y="6226"/>
                    </a:lnTo>
                    <a:cubicBezTo>
                      <a:pt x="5980" y="5764"/>
                      <a:pt x="6239" y="5237"/>
                      <a:pt x="6329" y="4707"/>
                    </a:cubicBezTo>
                    <a:cubicBezTo>
                      <a:pt x="6344" y="4618"/>
                      <a:pt x="6354" y="4526"/>
                      <a:pt x="6358" y="4437"/>
                    </a:cubicBezTo>
                    <a:cubicBezTo>
                      <a:pt x="6366" y="4375"/>
                      <a:pt x="6368" y="4314"/>
                      <a:pt x="6368" y="4255"/>
                    </a:cubicBezTo>
                    <a:cubicBezTo>
                      <a:pt x="6369" y="4046"/>
                      <a:pt x="6348" y="3840"/>
                      <a:pt x="6316" y="3640"/>
                    </a:cubicBezTo>
                    <a:cubicBezTo>
                      <a:pt x="6306" y="3581"/>
                      <a:pt x="6295" y="3521"/>
                      <a:pt x="6282" y="3464"/>
                    </a:cubicBezTo>
                    <a:cubicBezTo>
                      <a:pt x="6224" y="3188"/>
                      <a:pt x="6145" y="2870"/>
                      <a:pt x="6064" y="2560"/>
                    </a:cubicBezTo>
                    <a:cubicBezTo>
                      <a:pt x="5851" y="1751"/>
                      <a:pt x="5298" y="1075"/>
                      <a:pt x="4547" y="708"/>
                    </a:cubicBezTo>
                    <a:lnTo>
                      <a:pt x="3167" y="32"/>
                    </a:lnTo>
                    <a:cubicBezTo>
                      <a:pt x="3188" y="14"/>
                      <a:pt x="3155" y="0"/>
                      <a:pt x="3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 flipH="1">
                <a:off x="3808074" y="3018553"/>
                <a:ext cx="134905" cy="238293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4287" extrusionOk="0">
                    <a:moveTo>
                      <a:pt x="1" y="0"/>
                    </a:moveTo>
                    <a:lnTo>
                      <a:pt x="2427" y="4286"/>
                    </a:lnTo>
                    <a:lnTo>
                      <a:pt x="2291" y="1487"/>
                    </a:lnTo>
                    <a:lnTo>
                      <a:pt x="1441" y="9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 flipH="1">
                <a:off x="3790510" y="3009660"/>
                <a:ext cx="97774" cy="93661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85" extrusionOk="0">
                    <a:moveTo>
                      <a:pt x="704" y="0"/>
                    </a:moveTo>
                    <a:lnTo>
                      <a:pt x="0" y="1229"/>
                    </a:lnTo>
                    <a:lnTo>
                      <a:pt x="1260" y="1684"/>
                    </a:lnTo>
                    <a:lnTo>
                      <a:pt x="1414" y="1540"/>
                    </a:lnTo>
                    <a:cubicBezTo>
                      <a:pt x="1758" y="1220"/>
                      <a:pt x="1714" y="681"/>
                      <a:pt x="1322" y="417"/>
                    </a:cubicBez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 flipH="1">
                <a:off x="3762939" y="2793996"/>
                <a:ext cx="174704" cy="30844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549" extrusionOk="0">
                    <a:moveTo>
                      <a:pt x="1429" y="0"/>
                    </a:moveTo>
                    <a:lnTo>
                      <a:pt x="1" y="4072"/>
                    </a:lnTo>
                    <a:lnTo>
                      <a:pt x="1511" y="5548"/>
                    </a:lnTo>
                    <a:lnTo>
                      <a:pt x="2015" y="4862"/>
                    </a:lnTo>
                    <a:lnTo>
                      <a:pt x="2865" y="3704"/>
                    </a:lnTo>
                    <a:lnTo>
                      <a:pt x="3142" y="3327"/>
                    </a:ln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 flipH="1">
                <a:off x="3704465" y="2694557"/>
                <a:ext cx="147801" cy="14096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536" extrusionOk="0">
                    <a:moveTo>
                      <a:pt x="1329" y="0"/>
                    </a:moveTo>
                    <a:cubicBezTo>
                      <a:pt x="595" y="0"/>
                      <a:pt x="0" y="567"/>
                      <a:pt x="0" y="1268"/>
                    </a:cubicBezTo>
                    <a:cubicBezTo>
                      <a:pt x="0" y="1968"/>
                      <a:pt x="595" y="2536"/>
                      <a:pt x="1329" y="2536"/>
                    </a:cubicBezTo>
                    <a:cubicBezTo>
                      <a:pt x="2064" y="2536"/>
                      <a:pt x="2658" y="1968"/>
                      <a:pt x="2658" y="1268"/>
                    </a:cubicBezTo>
                    <a:cubicBezTo>
                      <a:pt x="2658" y="567"/>
                      <a:pt x="2064" y="0"/>
                      <a:pt x="1329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 flipH="1">
                <a:off x="3676505" y="2756755"/>
                <a:ext cx="231289" cy="281205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5059" extrusionOk="0">
                    <a:moveTo>
                      <a:pt x="1485" y="1"/>
                    </a:moveTo>
                    <a:cubicBezTo>
                      <a:pt x="1325" y="1"/>
                      <a:pt x="1171" y="26"/>
                      <a:pt x="1029" y="71"/>
                    </a:cubicBezTo>
                    <a:cubicBezTo>
                      <a:pt x="416" y="269"/>
                      <a:pt x="0" y="858"/>
                      <a:pt x="81" y="1512"/>
                    </a:cubicBezTo>
                    <a:lnTo>
                      <a:pt x="153" y="2073"/>
                    </a:lnTo>
                    <a:lnTo>
                      <a:pt x="373" y="4333"/>
                    </a:lnTo>
                    <a:cubicBezTo>
                      <a:pt x="373" y="4333"/>
                      <a:pt x="1961" y="4895"/>
                      <a:pt x="2507" y="5027"/>
                    </a:cubicBezTo>
                    <a:cubicBezTo>
                      <a:pt x="2595" y="5048"/>
                      <a:pt x="2685" y="5058"/>
                      <a:pt x="2773" y="5058"/>
                    </a:cubicBezTo>
                    <a:cubicBezTo>
                      <a:pt x="3274" y="5058"/>
                      <a:pt x="3748" y="4734"/>
                      <a:pt x="3857" y="4243"/>
                    </a:cubicBezTo>
                    <a:cubicBezTo>
                      <a:pt x="4033" y="3455"/>
                      <a:pt x="4160" y="2664"/>
                      <a:pt x="3907" y="1768"/>
                    </a:cubicBezTo>
                    <a:cubicBezTo>
                      <a:pt x="3758" y="1240"/>
                      <a:pt x="3430" y="794"/>
                      <a:pt x="2993" y="482"/>
                    </a:cubicBezTo>
                    <a:cubicBezTo>
                      <a:pt x="2797" y="340"/>
                      <a:pt x="2579" y="227"/>
                      <a:pt x="2345" y="146"/>
                    </a:cubicBezTo>
                    <a:lnTo>
                      <a:pt x="2342" y="145"/>
                    </a:lnTo>
                    <a:lnTo>
                      <a:pt x="2210" y="102"/>
                    </a:lnTo>
                    <a:lnTo>
                      <a:pt x="2197" y="98"/>
                    </a:lnTo>
                    <a:cubicBezTo>
                      <a:pt x="2130" y="78"/>
                      <a:pt x="2062" y="63"/>
                      <a:pt x="1994" y="51"/>
                    </a:cubicBezTo>
                    <a:cubicBezTo>
                      <a:pt x="1831" y="18"/>
                      <a:pt x="1665" y="1"/>
                      <a:pt x="1495" y="1"/>
                    </a:cubicBezTo>
                    <a:cubicBezTo>
                      <a:pt x="1492" y="1"/>
                      <a:pt x="1488" y="1"/>
                      <a:pt x="148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 flipH="1">
                <a:off x="3736206" y="2962469"/>
                <a:ext cx="42245" cy="22067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4" y="302"/>
                      <a:pt x="208" y="396"/>
                      <a:pt x="368" y="396"/>
                    </a:cubicBezTo>
                    <a:cubicBezTo>
                      <a:pt x="566" y="396"/>
                      <a:pt x="760" y="253"/>
                      <a:pt x="722" y="175"/>
                    </a:cubicBezTo>
                    <a:cubicBezTo>
                      <a:pt x="652" y="3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 flipH="1">
                <a:off x="3758047" y="2735300"/>
                <a:ext cx="219450" cy="203775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3666" extrusionOk="0">
                    <a:moveTo>
                      <a:pt x="2477" y="1"/>
                    </a:moveTo>
                    <a:cubicBezTo>
                      <a:pt x="1609" y="1"/>
                      <a:pt x="598" y="264"/>
                      <a:pt x="351" y="1153"/>
                    </a:cubicBezTo>
                    <a:cubicBezTo>
                      <a:pt x="0" y="2416"/>
                      <a:pt x="1222" y="3665"/>
                      <a:pt x="1222" y="3665"/>
                    </a:cubicBezTo>
                    <a:lnTo>
                      <a:pt x="2214" y="3314"/>
                    </a:lnTo>
                    <a:lnTo>
                      <a:pt x="2196" y="1337"/>
                    </a:lnTo>
                    <a:cubicBezTo>
                      <a:pt x="2196" y="1337"/>
                      <a:pt x="3128" y="1236"/>
                      <a:pt x="3815" y="387"/>
                    </a:cubicBezTo>
                    <a:cubicBezTo>
                      <a:pt x="3948" y="221"/>
                      <a:pt x="3272" y="1"/>
                      <a:pt x="2477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 flipH="1">
                <a:off x="3686235" y="2860307"/>
                <a:ext cx="53362" cy="98552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3" extrusionOk="0">
                    <a:moveTo>
                      <a:pt x="15" y="1"/>
                    </a:moveTo>
                    <a:lnTo>
                      <a:pt x="0" y="1732"/>
                    </a:lnTo>
                    <a:lnTo>
                      <a:pt x="134" y="1760"/>
                    </a:lnTo>
                    <a:cubicBezTo>
                      <a:pt x="174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8" y="930"/>
                    </a:cubicBezTo>
                    <a:cubicBezTo>
                      <a:pt x="431" y="695"/>
                      <a:pt x="194" y="430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 flipH="1">
                <a:off x="3855376" y="2862197"/>
                <a:ext cx="130680" cy="96607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738" extrusionOk="0">
                    <a:moveTo>
                      <a:pt x="1234" y="0"/>
                    </a:moveTo>
                    <a:cubicBezTo>
                      <a:pt x="437" y="0"/>
                      <a:pt x="1" y="1395"/>
                      <a:pt x="1834" y="1738"/>
                    </a:cubicBezTo>
                    <a:lnTo>
                      <a:pt x="2350" y="1059"/>
                    </a:lnTo>
                    <a:cubicBezTo>
                      <a:pt x="2020" y="280"/>
                      <a:pt x="1591" y="0"/>
                      <a:pt x="1234" y="0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 flipH="1">
                <a:off x="3893509" y="2896714"/>
                <a:ext cx="32184" cy="2740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 flipH="1">
                <a:off x="3893509" y="2896714"/>
                <a:ext cx="32184" cy="2740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fill="none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 flipH="1">
                <a:off x="3842483" y="2841742"/>
                <a:ext cx="32795" cy="7959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432" extrusionOk="0">
                    <a:moveTo>
                      <a:pt x="589" y="0"/>
                    </a:moveTo>
                    <a:lnTo>
                      <a:pt x="0" y="477"/>
                    </a:lnTo>
                    <a:lnTo>
                      <a:pt x="375" y="1399"/>
                    </a:lnTo>
                    <a:lnTo>
                      <a:pt x="581" y="1431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 flipH="1">
                <a:off x="3758829" y="2879706"/>
                <a:ext cx="23290" cy="4157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748" extrusionOk="0">
                    <a:moveTo>
                      <a:pt x="166" y="1"/>
                    </a:moveTo>
                    <a:cubicBezTo>
                      <a:pt x="162" y="1"/>
                      <a:pt x="158" y="1"/>
                      <a:pt x="153" y="2"/>
                    </a:cubicBezTo>
                    <a:cubicBezTo>
                      <a:pt x="55" y="15"/>
                      <a:pt x="0" y="193"/>
                      <a:pt x="31" y="398"/>
                    </a:cubicBezTo>
                    <a:cubicBezTo>
                      <a:pt x="62" y="596"/>
                      <a:pt x="160" y="748"/>
                      <a:pt x="255" y="748"/>
                    </a:cubicBezTo>
                    <a:cubicBezTo>
                      <a:pt x="259" y="748"/>
                      <a:pt x="263" y="748"/>
                      <a:pt x="267" y="747"/>
                    </a:cubicBezTo>
                    <a:cubicBezTo>
                      <a:pt x="365" y="733"/>
                      <a:pt x="419" y="555"/>
                      <a:pt x="388" y="349"/>
                    </a:cubicBezTo>
                    <a:cubicBezTo>
                      <a:pt x="358" y="152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 flipH="1">
                <a:off x="3765887" y="2832460"/>
                <a:ext cx="49637" cy="1856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334" extrusionOk="0">
                    <a:moveTo>
                      <a:pt x="499" y="1"/>
                    </a:moveTo>
                    <a:cubicBezTo>
                      <a:pt x="422" y="1"/>
                      <a:pt x="336" y="17"/>
                      <a:pt x="254" y="55"/>
                    </a:cubicBezTo>
                    <a:cubicBezTo>
                      <a:pt x="0" y="173"/>
                      <a:pt x="5" y="334"/>
                      <a:pt x="233" y="334"/>
                    </a:cubicBezTo>
                    <a:cubicBezTo>
                      <a:pt x="295" y="334"/>
                      <a:pt x="375" y="321"/>
                      <a:pt x="471" y="293"/>
                    </a:cubicBezTo>
                    <a:cubicBezTo>
                      <a:pt x="892" y="167"/>
                      <a:pt x="746" y="1"/>
                      <a:pt x="499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8"/>
              <p:cNvSpPr/>
              <p:nvPr/>
            </p:nvSpPr>
            <p:spPr>
              <a:xfrm flipH="1">
                <a:off x="3693295" y="2868255"/>
                <a:ext cx="23346" cy="4157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48" extrusionOk="0">
                    <a:moveTo>
                      <a:pt x="165" y="0"/>
                    </a:moveTo>
                    <a:cubicBezTo>
                      <a:pt x="161" y="0"/>
                      <a:pt x="157" y="0"/>
                      <a:pt x="153" y="1"/>
                    </a:cubicBezTo>
                    <a:cubicBezTo>
                      <a:pt x="55" y="15"/>
                      <a:pt x="1" y="193"/>
                      <a:pt x="32" y="399"/>
                    </a:cubicBezTo>
                    <a:cubicBezTo>
                      <a:pt x="61" y="596"/>
                      <a:pt x="159" y="747"/>
                      <a:pt x="254" y="747"/>
                    </a:cubicBezTo>
                    <a:cubicBezTo>
                      <a:pt x="258" y="747"/>
                      <a:pt x="262" y="747"/>
                      <a:pt x="266" y="746"/>
                    </a:cubicBezTo>
                    <a:cubicBezTo>
                      <a:pt x="364" y="732"/>
                      <a:pt x="419" y="555"/>
                      <a:pt x="388" y="350"/>
                    </a:cubicBezTo>
                    <a:cubicBezTo>
                      <a:pt x="358" y="152"/>
                      <a:pt x="260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8"/>
              <p:cNvSpPr/>
              <p:nvPr/>
            </p:nvSpPr>
            <p:spPr>
              <a:xfrm flipH="1">
                <a:off x="3680010" y="2817007"/>
                <a:ext cx="55696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2" extrusionOk="0">
                    <a:moveTo>
                      <a:pt x="406" y="1"/>
                    </a:moveTo>
                    <a:cubicBezTo>
                      <a:pt x="390" y="1"/>
                      <a:pt x="375" y="1"/>
                      <a:pt x="359" y="3"/>
                    </a:cubicBezTo>
                    <a:cubicBezTo>
                      <a:pt x="1" y="31"/>
                      <a:pt x="8" y="270"/>
                      <a:pt x="472" y="299"/>
                    </a:cubicBezTo>
                    <a:cubicBezTo>
                      <a:pt x="499" y="300"/>
                      <a:pt x="524" y="301"/>
                      <a:pt x="547" y="301"/>
                    </a:cubicBezTo>
                    <a:cubicBezTo>
                      <a:pt x="1001" y="301"/>
                      <a:pt x="751" y="1"/>
                      <a:pt x="406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8"/>
              <p:cNvSpPr/>
              <p:nvPr/>
            </p:nvSpPr>
            <p:spPr>
              <a:xfrm flipH="1">
                <a:off x="3691016" y="2855749"/>
                <a:ext cx="53362" cy="98608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4" extrusionOk="0">
                    <a:moveTo>
                      <a:pt x="15" y="1"/>
                    </a:moveTo>
                    <a:lnTo>
                      <a:pt x="0" y="1733"/>
                    </a:lnTo>
                    <a:lnTo>
                      <a:pt x="134" y="1761"/>
                    </a:lnTo>
                    <a:cubicBezTo>
                      <a:pt x="175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9" y="930"/>
                    </a:cubicBezTo>
                    <a:cubicBezTo>
                      <a:pt x="431" y="696"/>
                      <a:pt x="195" y="429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 flipH="1">
                <a:off x="3689515" y="2855749"/>
                <a:ext cx="54862" cy="103666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865" fill="none" extrusionOk="0">
                    <a:moveTo>
                      <a:pt x="15" y="1"/>
                    </a:moveTo>
                    <a:cubicBezTo>
                      <a:pt x="195" y="429"/>
                      <a:pt x="431" y="696"/>
                      <a:pt x="649" y="930"/>
                    </a:cubicBezTo>
                    <a:cubicBezTo>
                      <a:pt x="987" y="1297"/>
                      <a:pt x="636" y="1864"/>
                      <a:pt x="134" y="1761"/>
                    </a:cubicBezTo>
                    <a:lnTo>
                      <a:pt x="0" y="173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 flipH="1">
                <a:off x="3818970" y="2789549"/>
                <a:ext cx="64590" cy="10783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940" extrusionOk="0">
                    <a:moveTo>
                      <a:pt x="945" y="0"/>
                    </a:moveTo>
                    <a:lnTo>
                      <a:pt x="1" y="494"/>
                    </a:lnTo>
                    <a:lnTo>
                      <a:pt x="443" y="1939"/>
                    </a:lnTo>
                    <a:lnTo>
                      <a:pt x="559" y="1825"/>
                    </a:lnTo>
                    <a:cubicBezTo>
                      <a:pt x="994" y="1393"/>
                      <a:pt x="1161" y="776"/>
                      <a:pt x="1000" y="197"/>
                    </a:cubicBez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 flipH="1">
                <a:off x="3721753" y="2760201"/>
                <a:ext cx="7882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67" extrusionOk="0">
                    <a:moveTo>
                      <a:pt x="708" y="1"/>
                    </a:moveTo>
                    <a:cubicBezTo>
                      <a:pt x="288" y="1"/>
                      <a:pt x="1" y="359"/>
                      <a:pt x="1" y="359"/>
                    </a:cubicBezTo>
                    <a:cubicBezTo>
                      <a:pt x="298" y="589"/>
                      <a:pt x="555" y="666"/>
                      <a:pt x="765" y="666"/>
                    </a:cubicBezTo>
                    <a:cubicBezTo>
                      <a:pt x="1184" y="666"/>
                      <a:pt x="1417" y="359"/>
                      <a:pt x="1417" y="359"/>
                    </a:cubicBezTo>
                    <a:cubicBezTo>
                      <a:pt x="1161" y="90"/>
                      <a:pt x="918" y="1"/>
                      <a:pt x="708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 flipH="1">
                <a:off x="3765883" y="3183581"/>
                <a:ext cx="292989" cy="374587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6739" extrusionOk="0">
                    <a:moveTo>
                      <a:pt x="368" y="0"/>
                    </a:moveTo>
                    <a:cubicBezTo>
                      <a:pt x="75" y="1350"/>
                      <a:pt x="1" y="5332"/>
                      <a:pt x="41" y="6649"/>
                    </a:cubicBezTo>
                    <a:lnTo>
                      <a:pt x="5271" y="6738"/>
                    </a:lnTo>
                    <a:lnTo>
                      <a:pt x="5271" y="6738"/>
                    </a:lnTo>
                    <a:lnTo>
                      <a:pt x="5039" y="2715"/>
                    </a:lnTo>
                    <a:lnTo>
                      <a:pt x="3293" y="247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4F7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 flipH="1">
                <a:off x="3808075" y="3075915"/>
                <a:ext cx="79709" cy="18076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252" extrusionOk="0">
                    <a:moveTo>
                      <a:pt x="616" y="1"/>
                    </a:moveTo>
                    <a:lnTo>
                      <a:pt x="409" y="26"/>
                    </a:lnTo>
                    <a:lnTo>
                      <a:pt x="0" y="325"/>
                    </a:lnTo>
                    <a:lnTo>
                      <a:pt x="595" y="828"/>
                    </a:lnTo>
                    <a:lnTo>
                      <a:pt x="614" y="1802"/>
                    </a:lnTo>
                    <a:lnTo>
                      <a:pt x="1434" y="3252"/>
                    </a:lnTo>
                    <a:lnTo>
                      <a:pt x="1347" y="1473"/>
                    </a:lnTo>
                    <a:lnTo>
                      <a:pt x="947" y="760"/>
                    </a:lnTo>
                    <a:lnTo>
                      <a:pt x="1026" y="273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 flipH="1">
                <a:off x="3837479" y="2978200"/>
                <a:ext cx="118396" cy="136406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2454" extrusionOk="0">
                    <a:moveTo>
                      <a:pt x="474" y="1"/>
                    </a:moveTo>
                    <a:lnTo>
                      <a:pt x="1" y="755"/>
                    </a:lnTo>
                    <a:lnTo>
                      <a:pt x="1210" y="2454"/>
                    </a:lnTo>
                    <a:lnTo>
                      <a:pt x="1631" y="2048"/>
                    </a:lnTo>
                    <a:cubicBezTo>
                      <a:pt x="2129" y="1566"/>
                      <a:pt x="2040" y="742"/>
                      <a:pt x="1420" y="414"/>
                    </a:cubicBezTo>
                    <a:cubicBezTo>
                      <a:pt x="1392" y="400"/>
                      <a:pt x="1362" y="386"/>
                      <a:pt x="1334" y="373"/>
                    </a:cubicBezTo>
                    <a:lnTo>
                      <a:pt x="4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 rot="-888226" flipH="1">
                <a:off x="3868900" y="3071534"/>
                <a:ext cx="295601" cy="448961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8077" extrusionOk="0">
                    <a:moveTo>
                      <a:pt x="1420" y="0"/>
                    </a:moveTo>
                    <a:cubicBezTo>
                      <a:pt x="1402" y="0"/>
                      <a:pt x="1383" y="1"/>
                      <a:pt x="1364" y="2"/>
                    </a:cubicBezTo>
                    <a:cubicBezTo>
                      <a:pt x="573" y="48"/>
                      <a:pt x="1" y="755"/>
                      <a:pt x="41" y="1512"/>
                    </a:cubicBezTo>
                    <a:cubicBezTo>
                      <a:pt x="164" y="3889"/>
                      <a:pt x="1047" y="5607"/>
                      <a:pt x="2122" y="7329"/>
                    </a:cubicBezTo>
                    <a:cubicBezTo>
                      <a:pt x="2419" y="7803"/>
                      <a:pt x="2949" y="8076"/>
                      <a:pt x="3502" y="8076"/>
                    </a:cubicBezTo>
                    <a:cubicBezTo>
                      <a:pt x="3686" y="8076"/>
                      <a:pt x="3873" y="8046"/>
                      <a:pt x="4054" y="7983"/>
                    </a:cubicBezTo>
                    <a:cubicBezTo>
                      <a:pt x="4892" y="7689"/>
                      <a:pt x="5317" y="6798"/>
                      <a:pt x="5000" y="6003"/>
                    </a:cubicBezTo>
                    <a:lnTo>
                      <a:pt x="2729" y="1001"/>
                    </a:lnTo>
                    <a:cubicBezTo>
                      <a:pt x="2597" y="697"/>
                      <a:pt x="2095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 rot="-4233323" flipH="1">
                <a:off x="3752526" y="3498339"/>
                <a:ext cx="417800" cy="174936"/>
              </a:xfrm>
              <a:custGeom>
                <a:avLst/>
                <a:gdLst/>
                <a:ahLst/>
                <a:cxnLst/>
                <a:rect l="l" t="t" r="r" b="b"/>
                <a:pathLst>
                  <a:path w="7516" h="3147" extrusionOk="0">
                    <a:moveTo>
                      <a:pt x="1433" y="0"/>
                    </a:moveTo>
                    <a:cubicBezTo>
                      <a:pt x="1427" y="0"/>
                      <a:pt x="1420" y="1"/>
                      <a:pt x="1414" y="1"/>
                    </a:cubicBezTo>
                    <a:cubicBezTo>
                      <a:pt x="810" y="9"/>
                      <a:pt x="252" y="408"/>
                      <a:pt x="78" y="1025"/>
                    </a:cubicBezTo>
                    <a:cubicBezTo>
                      <a:pt x="1" y="1298"/>
                      <a:pt x="10" y="1575"/>
                      <a:pt x="87" y="1827"/>
                    </a:cubicBezTo>
                    <a:cubicBezTo>
                      <a:pt x="236" y="2304"/>
                      <a:pt x="630" y="2689"/>
                      <a:pt x="1160" y="2789"/>
                    </a:cubicBezTo>
                    <a:cubicBezTo>
                      <a:pt x="2635" y="3067"/>
                      <a:pt x="3984" y="3147"/>
                      <a:pt x="5051" y="3147"/>
                    </a:cubicBezTo>
                    <a:cubicBezTo>
                      <a:pt x="6509" y="3147"/>
                      <a:pt x="7439" y="2997"/>
                      <a:pt x="7439" y="2997"/>
                    </a:cubicBezTo>
                    <a:lnTo>
                      <a:pt x="7516" y="1931"/>
                    </a:lnTo>
                    <a:lnTo>
                      <a:pt x="1891" y="77"/>
                    </a:lnTo>
                    <a:cubicBezTo>
                      <a:pt x="1739" y="26"/>
                      <a:pt x="1585" y="0"/>
                      <a:pt x="1433" y="0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 rot="-4233350" flipH="1">
                <a:off x="3881263" y="3726871"/>
                <a:ext cx="143748" cy="96110"/>
              </a:xfrm>
              <a:custGeom>
                <a:avLst/>
                <a:gdLst/>
                <a:ahLst/>
                <a:cxnLst/>
                <a:rect l="l" t="t" r="r" b="b"/>
                <a:pathLst>
                  <a:path w="2586" h="1729" extrusionOk="0">
                    <a:moveTo>
                      <a:pt x="937" y="1"/>
                    </a:moveTo>
                    <a:lnTo>
                      <a:pt x="0" y="1155"/>
                    </a:lnTo>
                    <a:lnTo>
                      <a:pt x="1156" y="1728"/>
                    </a:lnTo>
                    <a:lnTo>
                      <a:pt x="2585" y="362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 rot="-4233350" flipH="1">
                <a:off x="3880990" y="3816933"/>
                <a:ext cx="97666" cy="59923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078" extrusionOk="0">
                    <a:moveTo>
                      <a:pt x="810" y="1"/>
                    </a:moveTo>
                    <a:lnTo>
                      <a:pt x="1" y="675"/>
                    </a:lnTo>
                    <a:lnTo>
                      <a:pt x="1114" y="902"/>
                    </a:lnTo>
                    <a:lnTo>
                      <a:pt x="1423" y="1049"/>
                    </a:lnTo>
                    <a:cubicBezTo>
                      <a:pt x="1453" y="1068"/>
                      <a:pt x="1486" y="1078"/>
                      <a:pt x="1520" y="1078"/>
                    </a:cubicBezTo>
                    <a:cubicBezTo>
                      <a:pt x="1532" y="1078"/>
                      <a:pt x="1544" y="1077"/>
                      <a:pt x="1555" y="1074"/>
                    </a:cubicBezTo>
                    <a:cubicBezTo>
                      <a:pt x="1703" y="1046"/>
                      <a:pt x="1757" y="862"/>
                      <a:pt x="1647" y="759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 rot="-4233350" flipH="1">
                <a:off x="3913614" y="3815803"/>
                <a:ext cx="73097" cy="4730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851" extrusionOk="0">
                    <a:moveTo>
                      <a:pt x="339" y="1"/>
                    </a:moveTo>
                    <a:lnTo>
                      <a:pt x="0" y="384"/>
                    </a:lnTo>
                    <a:lnTo>
                      <a:pt x="987" y="834"/>
                    </a:lnTo>
                    <a:cubicBezTo>
                      <a:pt x="1014" y="845"/>
                      <a:pt x="1042" y="851"/>
                      <a:pt x="1069" y="851"/>
                    </a:cubicBezTo>
                    <a:cubicBezTo>
                      <a:pt x="1140" y="851"/>
                      <a:pt x="1208" y="815"/>
                      <a:pt x="1249" y="752"/>
                    </a:cubicBezTo>
                    <a:cubicBezTo>
                      <a:pt x="1315" y="648"/>
                      <a:pt x="1278" y="508"/>
                      <a:pt x="1169" y="450"/>
                    </a:cubicBez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 rot="-4233350" flipH="1">
                <a:off x="3934636" y="3805548"/>
                <a:ext cx="73152" cy="47249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850" extrusionOk="0">
                    <a:moveTo>
                      <a:pt x="339" y="1"/>
                    </a:moveTo>
                    <a:lnTo>
                      <a:pt x="1" y="383"/>
                    </a:lnTo>
                    <a:lnTo>
                      <a:pt x="987" y="833"/>
                    </a:lnTo>
                    <a:cubicBezTo>
                      <a:pt x="1014" y="844"/>
                      <a:pt x="1042" y="850"/>
                      <a:pt x="1070" y="850"/>
                    </a:cubicBezTo>
                    <a:cubicBezTo>
                      <a:pt x="1141" y="850"/>
                      <a:pt x="1209" y="814"/>
                      <a:pt x="1249" y="752"/>
                    </a:cubicBezTo>
                    <a:cubicBezTo>
                      <a:pt x="1315" y="647"/>
                      <a:pt x="1279" y="507"/>
                      <a:pt x="1169" y="449"/>
                    </a:cubicBez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 rot="-4233350" flipH="1">
                <a:off x="3954419" y="3795339"/>
                <a:ext cx="73097" cy="472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850" extrusionOk="0">
                    <a:moveTo>
                      <a:pt x="338" y="0"/>
                    </a:moveTo>
                    <a:lnTo>
                      <a:pt x="0" y="383"/>
                    </a:lnTo>
                    <a:lnTo>
                      <a:pt x="987" y="833"/>
                    </a:lnTo>
                    <a:cubicBezTo>
                      <a:pt x="1013" y="845"/>
                      <a:pt x="1041" y="850"/>
                      <a:pt x="1068" y="850"/>
                    </a:cubicBezTo>
                    <a:cubicBezTo>
                      <a:pt x="1139" y="850"/>
                      <a:pt x="1208" y="814"/>
                      <a:pt x="1248" y="751"/>
                    </a:cubicBezTo>
                    <a:cubicBezTo>
                      <a:pt x="1315" y="646"/>
                      <a:pt x="1278" y="506"/>
                      <a:pt x="1168" y="448"/>
                    </a:cubicBez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8"/>
              <p:cNvSpPr/>
              <p:nvPr/>
            </p:nvSpPr>
            <p:spPr>
              <a:xfrm>
                <a:off x="3732500" y="3234950"/>
                <a:ext cx="122100" cy="1221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2" name="Google Shape;1082;p28"/>
          <p:cNvGrpSpPr/>
          <p:nvPr/>
        </p:nvGrpSpPr>
        <p:grpSpPr>
          <a:xfrm flipH="1">
            <a:off x="5000329" y="2927063"/>
            <a:ext cx="1012414" cy="1770295"/>
            <a:chOff x="7129917" y="2927063"/>
            <a:chExt cx="1012414" cy="1770295"/>
          </a:xfrm>
        </p:grpSpPr>
        <p:sp>
          <p:nvSpPr>
            <p:cNvPr id="1083" name="Google Shape;1083;p28"/>
            <p:cNvSpPr/>
            <p:nvPr/>
          </p:nvSpPr>
          <p:spPr>
            <a:xfrm flipH="1">
              <a:off x="7352481" y="2979867"/>
              <a:ext cx="57753" cy="256414"/>
            </a:xfrm>
            <a:custGeom>
              <a:avLst/>
              <a:gdLst/>
              <a:ahLst/>
              <a:cxnLst/>
              <a:rect l="l" t="t" r="r" b="b"/>
              <a:pathLst>
                <a:path w="1039" h="4613" extrusionOk="0">
                  <a:moveTo>
                    <a:pt x="290" y="0"/>
                  </a:moveTo>
                  <a:lnTo>
                    <a:pt x="1" y="4566"/>
                  </a:lnTo>
                  <a:lnTo>
                    <a:pt x="750" y="4613"/>
                  </a:lnTo>
                  <a:lnTo>
                    <a:pt x="1039" y="47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 flipH="1">
              <a:off x="7406064" y="3041732"/>
              <a:ext cx="57697" cy="194992"/>
            </a:xfrm>
            <a:custGeom>
              <a:avLst/>
              <a:gdLst/>
              <a:ahLst/>
              <a:cxnLst/>
              <a:rect l="l" t="t" r="r" b="b"/>
              <a:pathLst>
                <a:path w="1038" h="3508" extrusionOk="0">
                  <a:moveTo>
                    <a:pt x="289" y="1"/>
                  </a:moveTo>
                  <a:lnTo>
                    <a:pt x="0" y="3445"/>
                  </a:lnTo>
                  <a:lnTo>
                    <a:pt x="748" y="3508"/>
                  </a:lnTo>
                  <a:lnTo>
                    <a:pt x="1037" y="6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 flipH="1">
              <a:off x="7458202" y="2947128"/>
              <a:ext cx="78597" cy="289598"/>
            </a:xfrm>
            <a:custGeom>
              <a:avLst/>
              <a:gdLst/>
              <a:ahLst/>
              <a:cxnLst/>
              <a:rect l="l" t="t" r="r" b="b"/>
              <a:pathLst>
                <a:path w="1414" h="5210" extrusionOk="0">
                  <a:moveTo>
                    <a:pt x="290" y="1"/>
                  </a:moveTo>
                  <a:lnTo>
                    <a:pt x="1" y="5147"/>
                  </a:lnTo>
                  <a:lnTo>
                    <a:pt x="1124" y="5210"/>
                  </a:lnTo>
                  <a:lnTo>
                    <a:pt x="1414" y="6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 flipH="1">
              <a:off x="7531184" y="3001322"/>
              <a:ext cx="57697" cy="235125"/>
            </a:xfrm>
            <a:custGeom>
              <a:avLst/>
              <a:gdLst/>
              <a:ahLst/>
              <a:cxnLst/>
              <a:rect l="l" t="t" r="r" b="b"/>
              <a:pathLst>
                <a:path w="1038" h="4230" extrusionOk="0">
                  <a:moveTo>
                    <a:pt x="288" y="1"/>
                  </a:moveTo>
                  <a:lnTo>
                    <a:pt x="0" y="4178"/>
                  </a:lnTo>
                  <a:lnTo>
                    <a:pt x="748" y="4229"/>
                  </a:lnTo>
                  <a:lnTo>
                    <a:pt x="1037" y="5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 flipH="1">
              <a:off x="7599663" y="3023389"/>
              <a:ext cx="89047" cy="215670"/>
            </a:xfrm>
            <a:custGeom>
              <a:avLst/>
              <a:gdLst/>
              <a:ahLst/>
              <a:cxnLst/>
              <a:rect l="l" t="t" r="r" b="b"/>
              <a:pathLst>
                <a:path w="1602" h="3880" extrusionOk="0">
                  <a:moveTo>
                    <a:pt x="1116" y="0"/>
                  </a:moveTo>
                  <a:lnTo>
                    <a:pt x="0" y="146"/>
                  </a:lnTo>
                  <a:lnTo>
                    <a:pt x="486" y="3879"/>
                  </a:lnTo>
                  <a:lnTo>
                    <a:pt x="1602" y="3734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 flipH="1">
              <a:off x="7672144" y="2927063"/>
              <a:ext cx="98941" cy="311665"/>
            </a:xfrm>
            <a:custGeom>
              <a:avLst/>
              <a:gdLst/>
              <a:ahLst/>
              <a:cxnLst/>
              <a:rect l="l" t="t" r="r" b="b"/>
              <a:pathLst>
                <a:path w="1780" h="5607" extrusionOk="0">
                  <a:moveTo>
                    <a:pt x="1119" y="0"/>
                  </a:moveTo>
                  <a:lnTo>
                    <a:pt x="1" y="135"/>
                  </a:lnTo>
                  <a:lnTo>
                    <a:pt x="662" y="5606"/>
                  </a:lnTo>
                  <a:lnTo>
                    <a:pt x="1780" y="5472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 flipH="1">
              <a:off x="7745126" y="2971919"/>
              <a:ext cx="78097" cy="265974"/>
            </a:xfrm>
            <a:custGeom>
              <a:avLst/>
              <a:gdLst/>
              <a:ahLst/>
              <a:cxnLst/>
              <a:rect l="l" t="t" r="r" b="b"/>
              <a:pathLst>
                <a:path w="1405" h="4785" extrusionOk="0">
                  <a:moveTo>
                    <a:pt x="743" y="0"/>
                  </a:moveTo>
                  <a:lnTo>
                    <a:pt x="0" y="106"/>
                  </a:lnTo>
                  <a:lnTo>
                    <a:pt x="662" y="4785"/>
                  </a:lnTo>
                  <a:lnTo>
                    <a:pt x="1404" y="467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 flipH="1">
              <a:off x="7797319" y="2950241"/>
              <a:ext cx="98775" cy="288820"/>
            </a:xfrm>
            <a:custGeom>
              <a:avLst/>
              <a:gdLst/>
              <a:ahLst/>
              <a:cxnLst/>
              <a:rect l="l" t="t" r="r" b="b"/>
              <a:pathLst>
                <a:path w="1777" h="5196" extrusionOk="0">
                  <a:moveTo>
                    <a:pt x="1116" y="1"/>
                  </a:moveTo>
                  <a:lnTo>
                    <a:pt x="0" y="147"/>
                  </a:lnTo>
                  <a:lnTo>
                    <a:pt x="661" y="5195"/>
                  </a:lnTo>
                  <a:lnTo>
                    <a:pt x="1777" y="504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 flipH="1">
              <a:off x="7820551" y="3158735"/>
              <a:ext cx="266197" cy="64423"/>
            </a:xfrm>
            <a:custGeom>
              <a:avLst/>
              <a:gdLst/>
              <a:ahLst/>
              <a:cxnLst/>
              <a:rect l="l" t="t" r="r" b="b"/>
              <a:pathLst>
                <a:path w="4789" h="1159" extrusionOk="0">
                  <a:moveTo>
                    <a:pt x="1" y="0"/>
                  </a:moveTo>
                  <a:lnTo>
                    <a:pt x="1" y="1158"/>
                  </a:lnTo>
                  <a:lnTo>
                    <a:pt x="4788" y="1158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 flipH="1">
              <a:off x="7851234" y="3092591"/>
              <a:ext cx="199884" cy="56252"/>
            </a:xfrm>
            <a:custGeom>
              <a:avLst/>
              <a:gdLst/>
              <a:ahLst/>
              <a:cxnLst/>
              <a:rect l="l" t="t" r="r" b="b"/>
              <a:pathLst>
                <a:path w="3596" h="1012" extrusionOk="0">
                  <a:moveTo>
                    <a:pt x="1" y="0"/>
                  </a:moveTo>
                  <a:lnTo>
                    <a:pt x="1" y="1012"/>
                  </a:lnTo>
                  <a:lnTo>
                    <a:pt x="3595" y="1012"/>
                  </a:lnTo>
                  <a:lnTo>
                    <a:pt x="35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 flipH="1">
              <a:off x="7836227" y="3046679"/>
              <a:ext cx="158695" cy="33796"/>
            </a:xfrm>
            <a:custGeom>
              <a:avLst/>
              <a:gdLst/>
              <a:ahLst/>
              <a:cxnLst/>
              <a:rect l="l" t="t" r="r" b="b"/>
              <a:pathLst>
                <a:path w="2855" h="608" extrusionOk="0">
                  <a:moveTo>
                    <a:pt x="0" y="1"/>
                  </a:moveTo>
                  <a:lnTo>
                    <a:pt x="0" y="608"/>
                  </a:lnTo>
                  <a:lnTo>
                    <a:pt x="2855" y="608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 flipH="1">
              <a:off x="7317506" y="3216208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 flipH="1">
              <a:off x="7310180" y="4103099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4" y="0"/>
                  </a:moveTo>
                  <a:lnTo>
                    <a:pt x="0" y="10618"/>
                  </a:lnTo>
                  <a:lnTo>
                    <a:pt x="592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 flipH="1">
              <a:off x="7490272" y="4107101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3" y="0"/>
                  </a:moveTo>
                  <a:lnTo>
                    <a:pt x="0" y="10618"/>
                  </a:lnTo>
                  <a:lnTo>
                    <a:pt x="593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 flipH="1">
              <a:off x="7365475" y="3769820"/>
              <a:ext cx="774744" cy="349185"/>
            </a:xfrm>
            <a:custGeom>
              <a:avLst/>
              <a:gdLst/>
              <a:ahLst/>
              <a:cxnLst/>
              <a:rect l="l" t="t" r="r" b="b"/>
              <a:pathLst>
                <a:path w="13938" h="6282" extrusionOk="0">
                  <a:moveTo>
                    <a:pt x="120" y="0"/>
                  </a:moveTo>
                  <a:lnTo>
                    <a:pt x="25" y="4077"/>
                  </a:lnTo>
                  <a:cubicBezTo>
                    <a:pt x="0" y="5140"/>
                    <a:pt x="841" y="6021"/>
                    <a:pt x="1905" y="6047"/>
                  </a:cubicBezTo>
                  <a:lnTo>
                    <a:pt x="11891" y="6281"/>
                  </a:lnTo>
                  <a:cubicBezTo>
                    <a:pt x="11907" y="6281"/>
                    <a:pt x="11922" y="6281"/>
                    <a:pt x="11938" y="6281"/>
                  </a:cubicBezTo>
                  <a:cubicBezTo>
                    <a:pt x="12980" y="6281"/>
                    <a:pt x="13837" y="5448"/>
                    <a:pt x="13862" y="4400"/>
                  </a:cubicBezTo>
                  <a:lnTo>
                    <a:pt x="13912" y="2250"/>
                  </a:lnTo>
                  <a:cubicBezTo>
                    <a:pt x="13938" y="1187"/>
                    <a:pt x="13095" y="304"/>
                    <a:pt x="12032" y="27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 flipH="1">
              <a:off x="7685923" y="3410528"/>
              <a:ext cx="456408" cy="672189"/>
            </a:xfrm>
            <a:custGeom>
              <a:avLst/>
              <a:gdLst/>
              <a:ahLst/>
              <a:cxnLst/>
              <a:rect l="l" t="t" r="r" b="b"/>
              <a:pathLst>
                <a:path w="8211" h="12093" extrusionOk="0">
                  <a:moveTo>
                    <a:pt x="3828" y="1"/>
                  </a:moveTo>
                  <a:cubicBezTo>
                    <a:pt x="1849" y="1"/>
                    <a:pt x="221" y="1582"/>
                    <a:pt x="175" y="3571"/>
                  </a:cubicBezTo>
                  <a:lnTo>
                    <a:pt x="27" y="9905"/>
                  </a:lnTo>
                  <a:cubicBezTo>
                    <a:pt x="0" y="11010"/>
                    <a:pt x="875" y="11926"/>
                    <a:pt x="1980" y="11953"/>
                  </a:cubicBezTo>
                  <a:lnTo>
                    <a:pt x="7967" y="12092"/>
                  </a:lnTo>
                  <a:lnTo>
                    <a:pt x="8163" y="3758"/>
                  </a:lnTo>
                  <a:cubicBezTo>
                    <a:pt x="8211" y="1739"/>
                    <a:pt x="6612" y="66"/>
                    <a:pt x="4595" y="18"/>
                  </a:cubicBezTo>
                  <a:lnTo>
                    <a:pt x="3915" y="2"/>
                  </a:lnTo>
                  <a:cubicBezTo>
                    <a:pt x="3886" y="1"/>
                    <a:pt x="3857" y="1"/>
                    <a:pt x="38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 flipH="1">
              <a:off x="7715606" y="3412140"/>
              <a:ext cx="358912" cy="670577"/>
            </a:xfrm>
            <a:custGeom>
              <a:avLst/>
              <a:gdLst/>
              <a:ahLst/>
              <a:cxnLst/>
              <a:rect l="l" t="t" r="r" b="b"/>
              <a:pathLst>
                <a:path w="6457" h="12064" extrusionOk="0">
                  <a:moveTo>
                    <a:pt x="3302" y="1"/>
                  </a:moveTo>
                  <a:cubicBezTo>
                    <a:pt x="1617" y="1"/>
                    <a:pt x="230" y="1348"/>
                    <a:pt x="191" y="3041"/>
                  </a:cubicBezTo>
                  <a:lnTo>
                    <a:pt x="23" y="10213"/>
                  </a:lnTo>
                  <a:cubicBezTo>
                    <a:pt x="0" y="11154"/>
                    <a:pt x="745" y="11935"/>
                    <a:pt x="1686" y="11958"/>
                  </a:cubicBezTo>
                  <a:lnTo>
                    <a:pt x="6209" y="12063"/>
                  </a:lnTo>
                  <a:lnTo>
                    <a:pt x="6417" y="3187"/>
                  </a:lnTo>
                  <a:cubicBezTo>
                    <a:pt x="6457" y="1468"/>
                    <a:pt x="5095" y="43"/>
                    <a:pt x="3376" y="1"/>
                  </a:cubicBezTo>
                  <a:cubicBezTo>
                    <a:pt x="3351" y="1"/>
                    <a:pt x="3327" y="1"/>
                    <a:pt x="3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 flipH="1">
              <a:off x="7634398" y="3805004"/>
              <a:ext cx="369974" cy="268086"/>
            </a:xfrm>
            <a:custGeom>
              <a:avLst/>
              <a:gdLst/>
              <a:ahLst/>
              <a:cxnLst/>
              <a:rect l="l" t="t" r="r" b="b"/>
              <a:pathLst>
                <a:path w="6656" h="4823" extrusionOk="0">
                  <a:moveTo>
                    <a:pt x="1822" y="1"/>
                  </a:moveTo>
                  <a:lnTo>
                    <a:pt x="708" y="299"/>
                  </a:lnTo>
                  <a:lnTo>
                    <a:pt x="448" y="1287"/>
                  </a:lnTo>
                  <a:cubicBezTo>
                    <a:pt x="0" y="2981"/>
                    <a:pt x="1230" y="4648"/>
                    <a:pt x="2967" y="4733"/>
                  </a:cubicBezTo>
                  <a:cubicBezTo>
                    <a:pt x="2992" y="4737"/>
                    <a:pt x="3017" y="4738"/>
                    <a:pt x="3042" y="4738"/>
                  </a:cubicBezTo>
                  <a:lnTo>
                    <a:pt x="6656" y="4822"/>
                  </a:lnTo>
                  <a:lnTo>
                    <a:pt x="6352" y="1444"/>
                  </a:lnTo>
                  <a:lnTo>
                    <a:pt x="6282" y="400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232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 flipH="1">
              <a:off x="7308567" y="3930067"/>
              <a:ext cx="200217" cy="663240"/>
            </a:xfrm>
            <a:custGeom>
              <a:avLst/>
              <a:gdLst/>
              <a:ahLst/>
              <a:cxnLst/>
              <a:rect l="l" t="t" r="r" b="b"/>
              <a:pathLst>
                <a:path w="3602" h="11932" extrusionOk="0">
                  <a:moveTo>
                    <a:pt x="1678" y="0"/>
                  </a:moveTo>
                  <a:cubicBezTo>
                    <a:pt x="1624" y="0"/>
                    <a:pt x="1570" y="3"/>
                    <a:pt x="1514" y="7"/>
                  </a:cubicBezTo>
                  <a:cubicBezTo>
                    <a:pt x="1" y="2775"/>
                    <a:pt x="1774" y="9914"/>
                    <a:pt x="1441" y="11932"/>
                  </a:cubicBezTo>
                  <a:lnTo>
                    <a:pt x="3284" y="11885"/>
                  </a:lnTo>
                  <a:lnTo>
                    <a:pt x="3572" y="1948"/>
                  </a:lnTo>
                  <a:cubicBezTo>
                    <a:pt x="3602" y="873"/>
                    <a:pt x="2734" y="0"/>
                    <a:pt x="1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 flipH="1">
              <a:off x="7129917" y="4552603"/>
              <a:ext cx="361970" cy="144743"/>
            </a:xfrm>
            <a:custGeom>
              <a:avLst/>
              <a:gdLst/>
              <a:ahLst/>
              <a:cxnLst/>
              <a:rect l="l" t="t" r="r" b="b"/>
              <a:pathLst>
                <a:path w="6512" h="2604" extrusionOk="0">
                  <a:moveTo>
                    <a:pt x="3370" y="0"/>
                  </a:moveTo>
                  <a:lnTo>
                    <a:pt x="2789" y="474"/>
                  </a:lnTo>
                  <a:lnTo>
                    <a:pt x="952" y="378"/>
                  </a:lnTo>
                  <a:cubicBezTo>
                    <a:pt x="1" y="1044"/>
                    <a:pt x="22" y="2598"/>
                    <a:pt x="22" y="2598"/>
                  </a:cubicBezTo>
                  <a:lnTo>
                    <a:pt x="6243" y="2603"/>
                  </a:lnTo>
                  <a:cubicBezTo>
                    <a:pt x="6511" y="1256"/>
                    <a:pt x="4076" y="881"/>
                    <a:pt x="4076" y="881"/>
                  </a:cubicBezTo>
                  <a:lnTo>
                    <a:pt x="3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 flipH="1">
              <a:off x="7274491" y="3885267"/>
              <a:ext cx="376866" cy="646287"/>
            </a:xfrm>
            <a:custGeom>
              <a:avLst/>
              <a:gdLst/>
              <a:ahLst/>
              <a:cxnLst/>
              <a:rect l="l" t="t" r="r" b="b"/>
              <a:pathLst>
                <a:path w="6780" h="11627" extrusionOk="0">
                  <a:moveTo>
                    <a:pt x="1" y="0"/>
                  </a:moveTo>
                  <a:lnTo>
                    <a:pt x="556" y="3384"/>
                  </a:lnTo>
                  <a:lnTo>
                    <a:pt x="3183" y="3446"/>
                  </a:lnTo>
                  <a:cubicBezTo>
                    <a:pt x="3183" y="3446"/>
                    <a:pt x="2845" y="6701"/>
                    <a:pt x="3099" y="10347"/>
                  </a:cubicBezTo>
                  <a:cubicBezTo>
                    <a:pt x="3127" y="10749"/>
                    <a:pt x="3163" y="11157"/>
                    <a:pt x="3206" y="11566"/>
                  </a:cubicBezTo>
                  <a:lnTo>
                    <a:pt x="6538" y="11627"/>
                  </a:lnTo>
                  <a:lnTo>
                    <a:pt x="6780" y="10441"/>
                  </a:lnTo>
                  <a:lnTo>
                    <a:pt x="6466" y="10426"/>
                  </a:lnTo>
                  <a:lnTo>
                    <a:pt x="6372" y="2162"/>
                  </a:lnTo>
                  <a:cubicBezTo>
                    <a:pt x="6360" y="1040"/>
                    <a:pt x="5459" y="128"/>
                    <a:pt x="4338" y="1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 flipH="1">
              <a:off x="7410509" y="4004994"/>
              <a:ext cx="186377" cy="457020"/>
            </a:xfrm>
            <a:custGeom>
              <a:avLst/>
              <a:gdLst/>
              <a:ahLst/>
              <a:cxnLst/>
              <a:rect l="l" t="t" r="r" b="b"/>
              <a:pathLst>
                <a:path w="3353" h="8222" extrusionOk="0">
                  <a:moveTo>
                    <a:pt x="1004" y="0"/>
                  </a:moveTo>
                  <a:lnTo>
                    <a:pt x="0" y="1240"/>
                  </a:lnTo>
                  <a:lnTo>
                    <a:pt x="2203" y="1292"/>
                  </a:lnTo>
                  <a:cubicBezTo>
                    <a:pt x="2203" y="1292"/>
                    <a:pt x="1865" y="4547"/>
                    <a:pt x="2119" y="8193"/>
                  </a:cubicBezTo>
                  <a:lnTo>
                    <a:pt x="3352" y="8222"/>
                  </a:lnTo>
                  <a:lnTo>
                    <a:pt x="2987" y="84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 flipH="1">
              <a:off x="7575259" y="3914893"/>
              <a:ext cx="230567" cy="690421"/>
            </a:xfrm>
            <a:custGeom>
              <a:avLst/>
              <a:gdLst/>
              <a:ahLst/>
              <a:cxnLst/>
              <a:rect l="l" t="t" r="r" b="b"/>
              <a:pathLst>
                <a:path w="4148" h="12421" extrusionOk="0">
                  <a:moveTo>
                    <a:pt x="2230" y="0"/>
                  </a:moveTo>
                  <a:cubicBezTo>
                    <a:pt x="262" y="2466"/>
                    <a:pt x="483" y="9554"/>
                    <a:pt x="1" y="12270"/>
                  </a:cubicBezTo>
                  <a:lnTo>
                    <a:pt x="1857" y="12421"/>
                  </a:lnTo>
                  <a:lnTo>
                    <a:pt x="3923" y="2267"/>
                  </a:lnTo>
                  <a:cubicBezTo>
                    <a:pt x="4148" y="1158"/>
                    <a:pt x="3358" y="10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 flipH="1">
              <a:off x="7500441" y="4549657"/>
              <a:ext cx="361858" cy="145522"/>
            </a:xfrm>
            <a:custGeom>
              <a:avLst/>
              <a:gdLst/>
              <a:ahLst/>
              <a:cxnLst/>
              <a:rect l="l" t="t" r="r" b="b"/>
              <a:pathLst>
                <a:path w="6510" h="2618" extrusionOk="0">
                  <a:moveTo>
                    <a:pt x="3374" y="0"/>
                  </a:moveTo>
                  <a:lnTo>
                    <a:pt x="2791" y="474"/>
                  </a:lnTo>
                  <a:lnTo>
                    <a:pt x="954" y="370"/>
                  </a:lnTo>
                  <a:cubicBezTo>
                    <a:pt x="0" y="1030"/>
                    <a:pt x="14" y="2585"/>
                    <a:pt x="14" y="2585"/>
                  </a:cubicBezTo>
                  <a:lnTo>
                    <a:pt x="6235" y="2617"/>
                  </a:lnTo>
                  <a:cubicBezTo>
                    <a:pt x="6509" y="1272"/>
                    <a:pt x="4076" y="886"/>
                    <a:pt x="4076" y="886"/>
                  </a:cubicBezTo>
                  <a:lnTo>
                    <a:pt x="33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 flipH="1">
              <a:off x="7528789" y="3880098"/>
              <a:ext cx="341681" cy="651456"/>
            </a:xfrm>
            <a:custGeom>
              <a:avLst/>
              <a:gdLst/>
              <a:ahLst/>
              <a:cxnLst/>
              <a:rect l="l" t="t" r="r" b="b"/>
              <a:pathLst>
                <a:path w="6147" h="11720" extrusionOk="0">
                  <a:moveTo>
                    <a:pt x="1" y="1"/>
                  </a:moveTo>
                  <a:lnTo>
                    <a:pt x="423" y="2572"/>
                  </a:lnTo>
                  <a:lnTo>
                    <a:pt x="557" y="3382"/>
                  </a:lnTo>
                  <a:lnTo>
                    <a:pt x="557" y="3386"/>
                  </a:lnTo>
                  <a:lnTo>
                    <a:pt x="2221" y="3425"/>
                  </a:lnTo>
                  <a:cubicBezTo>
                    <a:pt x="2221" y="3425"/>
                    <a:pt x="1317" y="7148"/>
                    <a:pt x="1074" y="10301"/>
                  </a:cubicBezTo>
                  <a:cubicBezTo>
                    <a:pt x="1042" y="10718"/>
                    <a:pt x="1022" y="11127"/>
                    <a:pt x="1017" y="11515"/>
                  </a:cubicBezTo>
                  <a:lnTo>
                    <a:pt x="4276" y="11720"/>
                  </a:lnTo>
                  <a:lnTo>
                    <a:pt x="4627" y="10391"/>
                  </a:lnTo>
                  <a:lnTo>
                    <a:pt x="4276" y="10375"/>
                  </a:lnTo>
                  <a:lnTo>
                    <a:pt x="5926" y="2247"/>
                  </a:lnTo>
                  <a:cubicBezTo>
                    <a:pt x="6147" y="1154"/>
                    <a:pt x="5326" y="125"/>
                    <a:pt x="4211" y="10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 flipH="1">
              <a:off x="7698654" y="3805004"/>
              <a:ext cx="305718" cy="648399"/>
            </a:xfrm>
            <a:custGeom>
              <a:avLst/>
              <a:gdLst/>
              <a:ahLst/>
              <a:cxnLst/>
              <a:rect l="l" t="t" r="r" b="b"/>
              <a:pathLst>
                <a:path w="5500" h="11665" extrusionOk="0">
                  <a:moveTo>
                    <a:pt x="1822" y="1"/>
                  </a:moveTo>
                  <a:lnTo>
                    <a:pt x="708" y="299"/>
                  </a:lnTo>
                  <a:lnTo>
                    <a:pt x="448" y="1287"/>
                  </a:lnTo>
                  <a:cubicBezTo>
                    <a:pt x="0" y="2981"/>
                    <a:pt x="1230" y="4648"/>
                    <a:pt x="2967" y="4733"/>
                  </a:cubicBezTo>
                  <a:lnTo>
                    <a:pt x="2966" y="4737"/>
                  </a:lnTo>
                  <a:lnTo>
                    <a:pt x="4630" y="4776"/>
                  </a:lnTo>
                  <a:cubicBezTo>
                    <a:pt x="4630" y="4776"/>
                    <a:pt x="3726" y="8499"/>
                    <a:pt x="3483" y="11652"/>
                  </a:cubicBezTo>
                  <a:lnTo>
                    <a:pt x="4053" y="11664"/>
                  </a:lnTo>
                  <a:lnTo>
                    <a:pt x="5350" y="4793"/>
                  </a:lnTo>
                  <a:lnTo>
                    <a:pt x="5500" y="4001"/>
                  </a:lnTo>
                  <a:lnTo>
                    <a:pt x="3060" y="3943"/>
                  </a:lnTo>
                  <a:cubicBezTo>
                    <a:pt x="2982" y="3941"/>
                    <a:pt x="2905" y="3934"/>
                    <a:pt x="2832" y="3923"/>
                  </a:cubicBezTo>
                  <a:cubicBezTo>
                    <a:pt x="1826" y="3771"/>
                    <a:pt x="1139" y="2782"/>
                    <a:pt x="1387" y="1762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 flipH="1">
              <a:off x="7655799" y="3847304"/>
              <a:ext cx="313110" cy="7393"/>
            </a:xfrm>
            <a:custGeom>
              <a:avLst/>
              <a:gdLst/>
              <a:ahLst/>
              <a:cxnLst/>
              <a:rect l="l" t="t" r="r" b="b"/>
              <a:pathLst>
                <a:path w="5633" h="133" fill="none" extrusionOk="0">
                  <a:moveTo>
                    <a:pt x="0" y="1"/>
                  </a:moveTo>
                  <a:lnTo>
                    <a:pt x="5632" y="132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7847512" y="3853529"/>
              <a:ext cx="77763" cy="41077"/>
            </a:xfrm>
            <a:custGeom>
              <a:avLst/>
              <a:gdLst/>
              <a:ahLst/>
              <a:cxnLst/>
              <a:rect l="l" t="t" r="r" b="b"/>
              <a:pathLst>
                <a:path w="1399" h="739" fill="none" extrusionOk="0">
                  <a:moveTo>
                    <a:pt x="0" y="738"/>
                  </a:moveTo>
                  <a:lnTo>
                    <a:pt x="1243" y="599"/>
                  </a:lnTo>
                  <a:lnTo>
                    <a:pt x="1398" y="1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7531514" y="3885823"/>
              <a:ext cx="271032" cy="189045"/>
            </a:xfrm>
            <a:custGeom>
              <a:avLst/>
              <a:gdLst/>
              <a:ahLst/>
              <a:cxnLst/>
              <a:rect l="l" t="t" r="r" b="b"/>
              <a:pathLst>
                <a:path w="4876" h="3401" fill="none" extrusionOk="0">
                  <a:moveTo>
                    <a:pt x="4408" y="3400"/>
                  </a:moveTo>
                  <a:lnTo>
                    <a:pt x="4611" y="2469"/>
                  </a:lnTo>
                  <a:cubicBezTo>
                    <a:pt x="4875" y="1251"/>
                    <a:pt x="3964" y="93"/>
                    <a:pt x="2718" y="64"/>
                  </a:cubicBezTo>
                  <a:lnTo>
                    <a:pt x="1" y="1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 flipH="1">
              <a:off x="7476651" y="3398967"/>
              <a:ext cx="311443" cy="375977"/>
            </a:xfrm>
            <a:custGeom>
              <a:avLst/>
              <a:gdLst/>
              <a:ahLst/>
              <a:cxnLst/>
              <a:rect l="l" t="t" r="r" b="b"/>
              <a:pathLst>
                <a:path w="5603" h="6764" extrusionOk="0">
                  <a:moveTo>
                    <a:pt x="1638" y="1"/>
                  </a:moveTo>
                  <a:cubicBezTo>
                    <a:pt x="1495" y="1"/>
                    <a:pt x="1350" y="20"/>
                    <a:pt x="1207" y="61"/>
                  </a:cubicBezTo>
                  <a:cubicBezTo>
                    <a:pt x="459" y="275"/>
                    <a:pt x="0" y="1004"/>
                    <a:pt x="156" y="1731"/>
                  </a:cubicBezTo>
                  <a:cubicBezTo>
                    <a:pt x="686" y="4213"/>
                    <a:pt x="1341" y="4601"/>
                    <a:pt x="2982" y="6344"/>
                  </a:cubicBezTo>
                  <a:cubicBezTo>
                    <a:pt x="3237" y="6614"/>
                    <a:pt x="3596" y="6763"/>
                    <a:pt x="3969" y="6763"/>
                  </a:cubicBezTo>
                  <a:cubicBezTo>
                    <a:pt x="4088" y="6763"/>
                    <a:pt x="4208" y="6748"/>
                    <a:pt x="4326" y="6717"/>
                  </a:cubicBezTo>
                  <a:cubicBezTo>
                    <a:pt x="5197" y="6487"/>
                    <a:pt x="5602" y="5524"/>
                    <a:pt x="5134" y="4796"/>
                  </a:cubicBezTo>
                  <a:lnTo>
                    <a:pt x="2892" y="668"/>
                  </a:lnTo>
                  <a:cubicBezTo>
                    <a:pt x="2710" y="386"/>
                    <a:pt x="2438" y="184"/>
                    <a:pt x="2126" y="80"/>
                  </a:cubicBezTo>
                  <a:cubicBezTo>
                    <a:pt x="1970" y="28"/>
                    <a:pt x="1806" y="1"/>
                    <a:pt x="1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flipH="1">
              <a:off x="7294169" y="3537259"/>
              <a:ext cx="315612" cy="217671"/>
            </a:xfrm>
            <a:custGeom>
              <a:avLst/>
              <a:gdLst/>
              <a:ahLst/>
              <a:cxnLst/>
              <a:rect l="l" t="t" r="r" b="b"/>
              <a:pathLst>
                <a:path w="5678" h="3916" extrusionOk="0">
                  <a:moveTo>
                    <a:pt x="4640" y="0"/>
                  </a:moveTo>
                  <a:cubicBezTo>
                    <a:pt x="4267" y="807"/>
                    <a:pt x="0" y="997"/>
                    <a:pt x="243" y="3027"/>
                  </a:cubicBezTo>
                  <a:cubicBezTo>
                    <a:pt x="306" y="3562"/>
                    <a:pt x="765" y="3915"/>
                    <a:pt x="1255" y="3915"/>
                  </a:cubicBezTo>
                  <a:cubicBezTo>
                    <a:pt x="1426" y="3915"/>
                    <a:pt x="1601" y="3872"/>
                    <a:pt x="1764" y="3780"/>
                  </a:cubicBezTo>
                  <a:cubicBezTo>
                    <a:pt x="2716" y="3239"/>
                    <a:pt x="4240" y="2170"/>
                    <a:pt x="5677" y="292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7264820" y="3412196"/>
              <a:ext cx="372364" cy="233902"/>
            </a:xfrm>
            <a:custGeom>
              <a:avLst/>
              <a:gdLst/>
              <a:ahLst/>
              <a:cxnLst/>
              <a:rect l="l" t="t" r="r" b="b"/>
              <a:pathLst>
                <a:path w="6699" h="4208" extrusionOk="0">
                  <a:moveTo>
                    <a:pt x="1319" y="0"/>
                  </a:moveTo>
                  <a:cubicBezTo>
                    <a:pt x="1122" y="0"/>
                    <a:pt x="949" y="134"/>
                    <a:pt x="902" y="326"/>
                  </a:cubicBezTo>
                  <a:lnTo>
                    <a:pt x="68" y="3675"/>
                  </a:lnTo>
                  <a:cubicBezTo>
                    <a:pt x="1" y="3946"/>
                    <a:pt x="205" y="4207"/>
                    <a:pt x="484" y="4207"/>
                  </a:cubicBezTo>
                  <a:lnTo>
                    <a:pt x="5380" y="4207"/>
                  </a:lnTo>
                  <a:cubicBezTo>
                    <a:pt x="5577" y="4207"/>
                    <a:pt x="5750" y="4074"/>
                    <a:pt x="5796" y="3883"/>
                  </a:cubicBezTo>
                  <a:lnTo>
                    <a:pt x="6631" y="533"/>
                  </a:lnTo>
                  <a:cubicBezTo>
                    <a:pt x="6698" y="262"/>
                    <a:pt x="6494" y="0"/>
                    <a:pt x="6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7246644" y="3412196"/>
              <a:ext cx="372364" cy="233902"/>
            </a:xfrm>
            <a:custGeom>
              <a:avLst/>
              <a:gdLst/>
              <a:ahLst/>
              <a:cxnLst/>
              <a:rect l="l" t="t" r="r" b="b"/>
              <a:pathLst>
                <a:path w="6699" h="4208" extrusionOk="0">
                  <a:moveTo>
                    <a:pt x="1319" y="0"/>
                  </a:moveTo>
                  <a:cubicBezTo>
                    <a:pt x="1122" y="0"/>
                    <a:pt x="949" y="134"/>
                    <a:pt x="902" y="326"/>
                  </a:cubicBezTo>
                  <a:lnTo>
                    <a:pt x="68" y="3675"/>
                  </a:lnTo>
                  <a:cubicBezTo>
                    <a:pt x="0" y="3946"/>
                    <a:pt x="205" y="4207"/>
                    <a:pt x="484" y="4207"/>
                  </a:cubicBezTo>
                  <a:lnTo>
                    <a:pt x="5380" y="4207"/>
                  </a:lnTo>
                  <a:cubicBezTo>
                    <a:pt x="5577" y="4207"/>
                    <a:pt x="5750" y="4074"/>
                    <a:pt x="5796" y="3883"/>
                  </a:cubicBezTo>
                  <a:lnTo>
                    <a:pt x="6631" y="533"/>
                  </a:lnTo>
                  <a:cubicBezTo>
                    <a:pt x="6698" y="262"/>
                    <a:pt x="6494" y="0"/>
                    <a:pt x="6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 flipH="1">
              <a:off x="7384608" y="3497127"/>
              <a:ext cx="71871" cy="64090"/>
            </a:xfrm>
            <a:custGeom>
              <a:avLst/>
              <a:gdLst/>
              <a:ahLst/>
              <a:cxnLst/>
              <a:rect l="l" t="t" r="r" b="b"/>
              <a:pathLst>
                <a:path w="1293" h="1153" extrusionOk="0">
                  <a:moveTo>
                    <a:pt x="775" y="1"/>
                  </a:moveTo>
                  <a:cubicBezTo>
                    <a:pt x="456" y="1"/>
                    <a:pt x="141" y="258"/>
                    <a:pt x="72" y="576"/>
                  </a:cubicBezTo>
                  <a:cubicBezTo>
                    <a:pt x="1" y="894"/>
                    <a:pt x="202" y="1152"/>
                    <a:pt x="520" y="1152"/>
                  </a:cubicBezTo>
                  <a:cubicBezTo>
                    <a:pt x="838" y="1152"/>
                    <a:pt x="1152" y="894"/>
                    <a:pt x="1223" y="576"/>
                  </a:cubicBezTo>
                  <a:cubicBezTo>
                    <a:pt x="1293" y="258"/>
                    <a:pt x="1092" y="1"/>
                    <a:pt x="7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 flipH="1">
              <a:off x="7265493" y="3434262"/>
              <a:ext cx="20455" cy="18232"/>
            </a:xfrm>
            <a:custGeom>
              <a:avLst/>
              <a:gdLst/>
              <a:ahLst/>
              <a:cxnLst/>
              <a:rect l="l" t="t" r="r" b="b"/>
              <a:pathLst>
                <a:path w="368" h="328" extrusionOk="0">
                  <a:moveTo>
                    <a:pt x="220" y="0"/>
                  </a:moveTo>
                  <a:cubicBezTo>
                    <a:pt x="130" y="0"/>
                    <a:pt x="41" y="73"/>
                    <a:pt x="20" y="164"/>
                  </a:cubicBezTo>
                  <a:cubicBezTo>
                    <a:pt x="1" y="254"/>
                    <a:pt x="57" y="327"/>
                    <a:pt x="148" y="327"/>
                  </a:cubicBezTo>
                  <a:cubicBezTo>
                    <a:pt x="239" y="327"/>
                    <a:pt x="328" y="254"/>
                    <a:pt x="347" y="164"/>
                  </a:cubicBezTo>
                  <a:cubicBezTo>
                    <a:pt x="368" y="73"/>
                    <a:pt x="311" y="0"/>
                    <a:pt x="2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7264325" y="3579113"/>
              <a:ext cx="66980" cy="30294"/>
            </a:xfrm>
            <a:custGeom>
              <a:avLst/>
              <a:gdLst/>
              <a:ahLst/>
              <a:cxnLst/>
              <a:rect l="l" t="t" r="r" b="b"/>
              <a:pathLst>
                <a:path w="1205" h="545" extrusionOk="0">
                  <a:moveTo>
                    <a:pt x="944" y="1"/>
                  </a:moveTo>
                  <a:lnTo>
                    <a:pt x="306" y="12"/>
                  </a:lnTo>
                  <a:lnTo>
                    <a:pt x="269" y="12"/>
                  </a:lnTo>
                  <a:cubicBezTo>
                    <a:pt x="268" y="12"/>
                    <a:pt x="267" y="12"/>
                    <a:pt x="266" y="12"/>
                  </a:cubicBezTo>
                  <a:cubicBezTo>
                    <a:pt x="169" y="12"/>
                    <a:pt x="84" y="65"/>
                    <a:pt x="40" y="145"/>
                  </a:cubicBezTo>
                  <a:cubicBezTo>
                    <a:pt x="36" y="149"/>
                    <a:pt x="33" y="155"/>
                    <a:pt x="30" y="159"/>
                  </a:cubicBezTo>
                  <a:cubicBezTo>
                    <a:pt x="27" y="166"/>
                    <a:pt x="25" y="172"/>
                    <a:pt x="22" y="179"/>
                  </a:cubicBezTo>
                  <a:cubicBezTo>
                    <a:pt x="9" y="214"/>
                    <a:pt x="1" y="254"/>
                    <a:pt x="3" y="296"/>
                  </a:cubicBezTo>
                  <a:cubicBezTo>
                    <a:pt x="12" y="436"/>
                    <a:pt x="130" y="545"/>
                    <a:pt x="269" y="545"/>
                  </a:cubicBezTo>
                  <a:cubicBezTo>
                    <a:pt x="272" y="545"/>
                    <a:pt x="275" y="545"/>
                    <a:pt x="277" y="545"/>
                  </a:cubicBezTo>
                  <a:lnTo>
                    <a:pt x="953" y="515"/>
                  </a:lnTo>
                  <a:cubicBezTo>
                    <a:pt x="1051" y="510"/>
                    <a:pt x="1135" y="453"/>
                    <a:pt x="1175" y="371"/>
                  </a:cubicBezTo>
                  <a:cubicBezTo>
                    <a:pt x="1195" y="331"/>
                    <a:pt x="1205" y="285"/>
                    <a:pt x="1201" y="237"/>
                  </a:cubicBezTo>
                  <a:cubicBezTo>
                    <a:pt x="1200" y="227"/>
                    <a:pt x="1199" y="215"/>
                    <a:pt x="1197" y="206"/>
                  </a:cubicBezTo>
                  <a:cubicBezTo>
                    <a:pt x="1191" y="175"/>
                    <a:pt x="1178" y="147"/>
                    <a:pt x="1161" y="122"/>
                  </a:cubicBezTo>
                  <a:cubicBezTo>
                    <a:pt x="1155" y="114"/>
                    <a:pt x="1150" y="103"/>
                    <a:pt x="1142" y="95"/>
                  </a:cubicBezTo>
                  <a:cubicBezTo>
                    <a:pt x="1096" y="37"/>
                    <a:pt x="1024" y="2"/>
                    <a:pt x="944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7264770" y="3579113"/>
              <a:ext cx="49582" cy="12840"/>
            </a:xfrm>
            <a:custGeom>
              <a:avLst/>
              <a:gdLst/>
              <a:ahLst/>
              <a:cxnLst/>
              <a:rect l="l" t="t" r="r" b="b"/>
              <a:pathLst>
                <a:path w="892" h="231" extrusionOk="0">
                  <a:moveTo>
                    <a:pt x="639" y="1"/>
                  </a:moveTo>
                  <a:lnTo>
                    <a:pt x="1" y="12"/>
                  </a:lnTo>
                  <a:cubicBezTo>
                    <a:pt x="18" y="22"/>
                    <a:pt x="36" y="31"/>
                    <a:pt x="57" y="38"/>
                  </a:cubicBezTo>
                  <a:lnTo>
                    <a:pt x="704" y="218"/>
                  </a:lnTo>
                  <a:cubicBezTo>
                    <a:pt x="730" y="226"/>
                    <a:pt x="757" y="230"/>
                    <a:pt x="782" y="230"/>
                  </a:cubicBezTo>
                  <a:cubicBezTo>
                    <a:pt x="821" y="230"/>
                    <a:pt x="857" y="222"/>
                    <a:pt x="892" y="206"/>
                  </a:cubicBezTo>
                  <a:cubicBezTo>
                    <a:pt x="886" y="175"/>
                    <a:pt x="873" y="147"/>
                    <a:pt x="856" y="122"/>
                  </a:cubicBezTo>
                  <a:cubicBezTo>
                    <a:pt x="850" y="114"/>
                    <a:pt x="845" y="103"/>
                    <a:pt x="837" y="95"/>
                  </a:cubicBezTo>
                  <a:cubicBezTo>
                    <a:pt x="791" y="37"/>
                    <a:pt x="719" y="2"/>
                    <a:pt x="639" y="1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7253263" y="3549376"/>
              <a:ext cx="67202" cy="35241"/>
            </a:xfrm>
            <a:custGeom>
              <a:avLst/>
              <a:gdLst/>
              <a:ahLst/>
              <a:cxnLst/>
              <a:rect l="l" t="t" r="r" b="b"/>
              <a:pathLst>
                <a:path w="1209" h="634" extrusionOk="0">
                  <a:moveTo>
                    <a:pt x="287" y="0"/>
                  </a:moveTo>
                  <a:cubicBezTo>
                    <a:pt x="255" y="0"/>
                    <a:pt x="224" y="6"/>
                    <a:pt x="196" y="17"/>
                  </a:cubicBezTo>
                  <a:cubicBezTo>
                    <a:pt x="170" y="27"/>
                    <a:pt x="145" y="39"/>
                    <a:pt x="124" y="57"/>
                  </a:cubicBezTo>
                  <a:cubicBezTo>
                    <a:pt x="119" y="61"/>
                    <a:pt x="113" y="65"/>
                    <a:pt x="110" y="69"/>
                  </a:cubicBezTo>
                  <a:cubicBezTo>
                    <a:pt x="104" y="74"/>
                    <a:pt x="100" y="78"/>
                    <a:pt x="95" y="83"/>
                  </a:cubicBezTo>
                  <a:lnTo>
                    <a:pt x="95" y="84"/>
                  </a:lnTo>
                  <a:cubicBezTo>
                    <a:pt x="60" y="121"/>
                    <a:pt x="34" y="167"/>
                    <a:pt x="24" y="222"/>
                  </a:cubicBezTo>
                  <a:cubicBezTo>
                    <a:pt x="0" y="363"/>
                    <a:pt x="94" y="499"/>
                    <a:pt x="234" y="528"/>
                  </a:cubicBezTo>
                  <a:lnTo>
                    <a:pt x="898" y="628"/>
                  </a:lnTo>
                  <a:cubicBezTo>
                    <a:pt x="914" y="632"/>
                    <a:pt x="930" y="634"/>
                    <a:pt x="947" y="634"/>
                  </a:cubicBezTo>
                  <a:cubicBezTo>
                    <a:pt x="957" y="634"/>
                    <a:pt x="967" y="633"/>
                    <a:pt x="976" y="632"/>
                  </a:cubicBezTo>
                  <a:cubicBezTo>
                    <a:pt x="1024" y="627"/>
                    <a:pt x="1070" y="608"/>
                    <a:pt x="1107" y="579"/>
                  </a:cubicBezTo>
                  <a:cubicBezTo>
                    <a:pt x="1157" y="540"/>
                    <a:pt x="1194" y="483"/>
                    <a:pt x="1204" y="417"/>
                  </a:cubicBezTo>
                  <a:cubicBezTo>
                    <a:pt x="1208" y="378"/>
                    <a:pt x="1206" y="341"/>
                    <a:pt x="1196" y="306"/>
                  </a:cubicBezTo>
                  <a:cubicBezTo>
                    <a:pt x="1189" y="279"/>
                    <a:pt x="1176" y="254"/>
                    <a:pt x="1160" y="231"/>
                  </a:cubicBezTo>
                  <a:cubicBezTo>
                    <a:pt x="1126" y="181"/>
                    <a:pt x="1074" y="141"/>
                    <a:pt x="1010" y="126"/>
                  </a:cubicBezTo>
                  <a:lnTo>
                    <a:pt x="1007" y="126"/>
                  </a:lnTo>
                  <a:lnTo>
                    <a:pt x="381" y="15"/>
                  </a:lnTo>
                  <a:lnTo>
                    <a:pt x="348" y="7"/>
                  </a:lnTo>
                  <a:cubicBezTo>
                    <a:pt x="327" y="3"/>
                    <a:pt x="307" y="0"/>
                    <a:pt x="287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 flipH="1">
              <a:off x="7264436" y="3549376"/>
              <a:ext cx="45191" cy="8782"/>
            </a:xfrm>
            <a:custGeom>
              <a:avLst/>
              <a:gdLst/>
              <a:ahLst/>
              <a:cxnLst/>
              <a:rect l="l" t="t" r="r" b="b"/>
              <a:pathLst>
                <a:path w="813" h="158" extrusionOk="0">
                  <a:moveTo>
                    <a:pt x="92" y="0"/>
                  </a:moveTo>
                  <a:cubicBezTo>
                    <a:pt x="60" y="0"/>
                    <a:pt x="29" y="6"/>
                    <a:pt x="1" y="17"/>
                  </a:cubicBezTo>
                  <a:cubicBezTo>
                    <a:pt x="45" y="100"/>
                    <a:pt x="133" y="157"/>
                    <a:pt x="233" y="157"/>
                  </a:cubicBezTo>
                  <a:cubicBezTo>
                    <a:pt x="236" y="157"/>
                    <a:pt x="240" y="157"/>
                    <a:pt x="244" y="157"/>
                  </a:cubicBezTo>
                  <a:lnTo>
                    <a:pt x="812" y="126"/>
                  </a:lnTo>
                  <a:lnTo>
                    <a:pt x="186" y="15"/>
                  </a:lnTo>
                  <a:lnTo>
                    <a:pt x="153" y="7"/>
                  </a:lnTo>
                  <a:cubicBezTo>
                    <a:pt x="132" y="3"/>
                    <a:pt x="112" y="0"/>
                    <a:pt x="92" y="0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 flipH="1">
              <a:off x="7242147" y="3523418"/>
              <a:ext cx="67036" cy="30739"/>
            </a:xfrm>
            <a:custGeom>
              <a:avLst/>
              <a:gdLst/>
              <a:ahLst/>
              <a:cxnLst/>
              <a:rect l="l" t="t" r="r" b="b"/>
              <a:pathLst>
                <a:path w="1206" h="553" extrusionOk="0">
                  <a:moveTo>
                    <a:pt x="944" y="0"/>
                  </a:moveTo>
                  <a:lnTo>
                    <a:pt x="269" y="19"/>
                  </a:lnTo>
                  <a:cubicBezTo>
                    <a:pt x="227" y="21"/>
                    <a:pt x="186" y="31"/>
                    <a:pt x="150" y="49"/>
                  </a:cubicBezTo>
                  <a:cubicBezTo>
                    <a:pt x="116" y="66"/>
                    <a:pt x="85" y="90"/>
                    <a:pt x="61" y="120"/>
                  </a:cubicBezTo>
                  <a:cubicBezTo>
                    <a:pt x="58" y="125"/>
                    <a:pt x="54" y="129"/>
                    <a:pt x="52" y="134"/>
                  </a:cubicBezTo>
                  <a:cubicBezTo>
                    <a:pt x="52" y="135"/>
                    <a:pt x="51" y="135"/>
                    <a:pt x="51" y="136"/>
                  </a:cubicBezTo>
                  <a:cubicBezTo>
                    <a:pt x="18" y="183"/>
                    <a:pt x="1" y="241"/>
                    <a:pt x="4" y="304"/>
                  </a:cubicBezTo>
                  <a:cubicBezTo>
                    <a:pt x="13" y="443"/>
                    <a:pt x="130" y="552"/>
                    <a:pt x="270" y="552"/>
                  </a:cubicBezTo>
                  <a:cubicBezTo>
                    <a:pt x="273" y="552"/>
                    <a:pt x="276" y="552"/>
                    <a:pt x="278" y="552"/>
                  </a:cubicBezTo>
                  <a:lnTo>
                    <a:pt x="953" y="514"/>
                  </a:lnTo>
                  <a:cubicBezTo>
                    <a:pt x="1031" y="511"/>
                    <a:pt x="1099" y="473"/>
                    <a:pt x="1145" y="417"/>
                  </a:cubicBezTo>
                  <a:cubicBezTo>
                    <a:pt x="1184" y="367"/>
                    <a:pt x="1206" y="304"/>
                    <a:pt x="1200" y="237"/>
                  </a:cubicBezTo>
                  <a:cubicBezTo>
                    <a:pt x="1195" y="171"/>
                    <a:pt x="1167" y="112"/>
                    <a:pt x="1121" y="71"/>
                  </a:cubicBezTo>
                  <a:cubicBezTo>
                    <a:pt x="1120" y="69"/>
                    <a:pt x="1119" y="67"/>
                    <a:pt x="1116" y="66"/>
                  </a:cubicBezTo>
                  <a:cubicBezTo>
                    <a:pt x="1106" y="57"/>
                    <a:pt x="1095" y="48"/>
                    <a:pt x="1082" y="40"/>
                  </a:cubicBezTo>
                  <a:cubicBezTo>
                    <a:pt x="1042" y="15"/>
                    <a:pt x="995" y="0"/>
                    <a:pt x="944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 flipH="1">
              <a:off x="7248984" y="3523418"/>
              <a:ext cx="51861" cy="6337"/>
            </a:xfrm>
            <a:custGeom>
              <a:avLst/>
              <a:gdLst/>
              <a:ahLst/>
              <a:cxnLst/>
              <a:rect l="l" t="t" r="r" b="b"/>
              <a:pathLst>
                <a:path w="933" h="114" extrusionOk="0">
                  <a:moveTo>
                    <a:pt x="794" y="0"/>
                  </a:moveTo>
                  <a:lnTo>
                    <a:pt x="119" y="19"/>
                  </a:lnTo>
                  <a:cubicBezTo>
                    <a:pt x="77" y="21"/>
                    <a:pt x="36" y="31"/>
                    <a:pt x="0" y="49"/>
                  </a:cubicBezTo>
                  <a:cubicBezTo>
                    <a:pt x="18" y="82"/>
                    <a:pt x="77" y="113"/>
                    <a:pt x="128" y="113"/>
                  </a:cubicBezTo>
                  <a:cubicBezTo>
                    <a:pt x="129" y="113"/>
                    <a:pt x="131" y="113"/>
                    <a:pt x="133" y="113"/>
                  </a:cubicBezTo>
                  <a:lnTo>
                    <a:pt x="818" y="73"/>
                  </a:lnTo>
                  <a:cubicBezTo>
                    <a:pt x="859" y="72"/>
                    <a:pt x="898" y="61"/>
                    <a:pt x="932" y="40"/>
                  </a:cubicBezTo>
                  <a:cubicBezTo>
                    <a:pt x="892" y="15"/>
                    <a:pt x="845" y="0"/>
                    <a:pt x="794" y="0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 flipH="1">
              <a:off x="7242869" y="3494070"/>
              <a:ext cx="67258" cy="33295"/>
            </a:xfrm>
            <a:custGeom>
              <a:avLst/>
              <a:gdLst/>
              <a:ahLst/>
              <a:cxnLst/>
              <a:rect l="l" t="t" r="r" b="b"/>
              <a:pathLst>
                <a:path w="1210" h="599" extrusionOk="0">
                  <a:moveTo>
                    <a:pt x="946" y="0"/>
                  </a:moveTo>
                  <a:cubicBezTo>
                    <a:pt x="936" y="0"/>
                    <a:pt x="926" y="1"/>
                    <a:pt x="916" y="2"/>
                  </a:cubicBezTo>
                  <a:lnTo>
                    <a:pt x="243" y="68"/>
                  </a:lnTo>
                  <a:cubicBezTo>
                    <a:pt x="159" y="78"/>
                    <a:pt x="90" y="126"/>
                    <a:pt x="48" y="192"/>
                  </a:cubicBezTo>
                  <a:cubicBezTo>
                    <a:pt x="45" y="196"/>
                    <a:pt x="42" y="202"/>
                    <a:pt x="40" y="207"/>
                  </a:cubicBezTo>
                  <a:cubicBezTo>
                    <a:pt x="12" y="258"/>
                    <a:pt x="0" y="318"/>
                    <a:pt x="12" y="381"/>
                  </a:cubicBezTo>
                  <a:cubicBezTo>
                    <a:pt x="34" y="508"/>
                    <a:pt x="145" y="599"/>
                    <a:pt x="271" y="599"/>
                  </a:cubicBezTo>
                  <a:cubicBezTo>
                    <a:pt x="285" y="599"/>
                    <a:pt x="298" y="598"/>
                    <a:pt x="311" y="595"/>
                  </a:cubicBezTo>
                  <a:lnTo>
                    <a:pt x="982" y="512"/>
                  </a:lnTo>
                  <a:cubicBezTo>
                    <a:pt x="1059" y="501"/>
                    <a:pt x="1123" y="456"/>
                    <a:pt x="1162" y="394"/>
                  </a:cubicBezTo>
                  <a:cubicBezTo>
                    <a:pt x="1195" y="341"/>
                    <a:pt x="1210" y="275"/>
                    <a:pt x="1197" y="209"/>
                  </a:cubicBezTo>
                  <a:cubicBezTo>
                    <a:pt x="1184" y="143"/>
                    <a:pt x="1147" y="86"/>
                    <a:pt x="1094" y="49"/>
                  </a:cubicBezTo>
                  <a:cubicBezTo>
                    <a:pt x="1053" y="18"/>
                    <a:pt x="1001" y="0"/>
                    <a:pt x="946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 flipH="1">
              <a:off x="7677258" y="3301084"/>
              <a:ext cx="96162" cy="92049"/>
            </a:xfrm>
            <a:custGeom>
              <a:avLst/>
              <a:gdLst/>
              <a:ahLst/>
              <a:cxnLst/>
              <a:rect l="l" t="t" r="r" b="b"/>
              <a:pathLst>
                <a:path w="1730" h="1656" extrusionOk="0">
                  <a:moveTo>
                    <a:pt x="692" y="0"/>
                  </a:moveTo>
                  <a:lnTo>
                    <a:pt x="1" y="1207"/>
                  </a:lnTo>
                  <a:lnTo>
                    <a:pt x="1239" y="1655"/>
                  </a:lnTo>
                  <a:lnTo>
                    <a:pt x="1390" y="1514"/>
                  </a:lnTo>
                  <a:cubicBezTo>
                    <a:pt x="1729" y="1199"/>
                    <a:pt x="1684" y="669"/>
                    <a:pt x="1298" y="409"/>
                  </a:cubicBezTo>
                  <a:lnTo>
                    <a:pt x="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 flipH="1">
              <a:off x="7650187" y="3089089"/>
              <a:ext cx="191713" cy="303216"/>
            </a:xfrm>
            <a:custGeom>
              <a:avLst/>
              <a:gdLst/>
              <a:ahLst/>
              <a:cxnLst/>
              <a:rect l="l" t="t" r="r" b="b"/>
              <a:pathLst>
                <a:path w="3449" h="5455" extrusionOk="0">
                  <a:moveTo>
                    <a:pt x="1764" y="0"/>
                  </a:moveTo>
                  <a:lnTo>
                    <a:pt x="0" y="4980"/>
                  </a:lnTo>
                  <a:lnTo>
                    <a:pt x="1844" y="5454"/>
                  </a:lnTo>
                  <a:lnTo>
                    <a:pt x="2340" y="4780"/>
                  </a:lnTo>
                  <a:lnTo>
                    <a:pt x="3175" y="3641"/>
                  </a:lnTo>
                  <a:lnTo>
                    <a:pt x="3448" y="3271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 flipH="1">
              <a:off x="7565309" y="3052459"/>
              <a:ext cx="227343" cy="276424"/>
            </a:xfrm>
            <a:custGeom>
              <a:avLst/>
              <a:gdLst/>
              <a:ahLst/>
              <a:cxnLst/>
              <a:rect l="l" t="t" r="r" b="b"/>
              <a:pathLst>
                <a:path w="4090" h="4973" extrusionOk="0">
                  <a:moveTo>
                    <a:pt x="1460" y="1"/>
                  </a:moveTo>
                  <a:cubicBezTo>
                    <a:pt x="1304" y="1"/>
                    <a:pt x="1153" y="26"/>
                    <a:pt x="1012" y="71"/>
                  </a:cubicBezTo>
                  <a:cubicBezTo>
                    <a:pt x="411" y="266"/>
                    <a:pt x="0" y="845"/>
                    <a:pt x="81" y="1487"/>
                  </a:cubicBezTo>
                  <a:lnTo>
                    <a:pt x="152" y="2039"/>
                  </a:lnTo>
                  <a:lnTo>
                    <a:pt x="367" y="4260"/>
                  </a:lnTo>
                  <a:cubicBezTo>
                    <a:pt x="367" y="4260"/>
                    <a:pt x="1928" y="4811"/>
                    <a:pt x="2465" y="4942"/>
                  </a:cubicBezTo>
                  <a:cubicBezTo>
                    <a:pt x="2552" y="4962"/>
                    <a:pt x="2639" y="4972"/>
                    <a:pt x="2726" y="4972"/>
                  </a:cubicBezTo>
                  <a:cubicBezTo>
                    <a:pt x="3219" y="4972"/>
                    <a:pt x="3685" y="4653"/>
                    <a:pt x="3792" y="4170"/>
                  </a:cubicBezTo>
                  <a:cubicBezTo>
                    <a:pt x="3965" y="3396"/>
                    <a:pt x="4089" y="2619"/>
                    <a:pt x="3841" y="1739"/>
                  </a:cubicBezTo>
                  <a:cubicBezTo>
                    <a:pt x="3695" y="1220"/>
                    <a:pt x="3371" y="782"/>
                    <a:pt x="2943" y="474"/>
                  </a:cubicBezTo>
                  <a:cubicBezTo>
                    <a:pt x="2751" y="335"/>
                    <a:pt x="2536" y="224"/>
                    <a:pt x="2306" y="144"/>
                  </a:cubicBezTo>
                  <a:lnTo>
                    <a:pt x="2304" y="143"/>
                  </a:lnTo>
                  <a:lnTo>
                    <a:pt x="2173" y="102"/>
                  </a:lnTo>
                  <a:lnTo>
                    <a:pt x="2160" y="97"/>
                  </a:lnTo>
                  <a:cubicBezTo>
                    <a:pt x="2094" y="78"/>
                    <a:pt x="2028" y="63"/>
                    <a:pt x="1961" y="50"/>
                  </a:cubicBezTo>
                  <a:cubicBezTo>
                    <a:pt x="1802" y="18"/>
                    <a:pt x="1637" y="1"/>
                    <a:pt x="1470" y="1"/>
                  </a:cubicBezTo>
                  <a:cubicBezTo>
                    <a:pt x="1467" y="1"/>
                    <a:pt x="1463" y="1"/>
                    <a:pt x="1460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 flipH="1">
              <a:off x="7609776" y="3030837"/>
              <a:ext cx="251355" cy="200829"/>
            </a:xfrm>
            <a:custGeom>
              <a:avLst/>
              <a:gdLst/>
              <a:ahLst/>
              <a:cxnLst/>
              <a:rect l="l" t="t" r="r" b="b"/>
              <a:pathLst>
                <a:path w="4522" h="3613" extrusionOk="0">
                  <a:moveTo>
                    <a:pt x="2280" y="0"/>
                  </a:moveTo>
                  <a:cubicBezTo>
                    <a:pt x="1405" y="0"/>
                    <a:pt x="575" y="319"/>
                    <a:pt x="346" y="1143"/>
                  </a:cubicBezTo>
                  <a:cubicBezTo>
                    <a:pt x="1" y="2385"/>
                    <a:pt x="1201" y="3613"/>
                    <a:pt x="1201" y="3613"/>
                  </a:cubicBezTo>
                  <a:lnTo>
                    <a:pt x="2176" y="3267"/>
                  </a:lnTo>
                  <a:lnTo>
                    <a:pt x="2159" y="1428"/>
                  </a:lnTo>
                  <a:lnTo>
                    <a:pt x="2159" y="1428"/>
                  </a:lnTo>
                  <a:cubicBezTo>
                    <a:pt x="2159" y="1428"/>
                    <a:pt x="2350" y="1452"/>
                    <a:pt x="2628" y="1452"/>
                  </a:cubicBezTo>
                  <a:cubicBezTo>
                    <a:pt x="3178" y="1452"/>
                    <a:pt x="4073" y="1359"/>
                    <a:pt x="4521" y="804"/>
                  </a:cubicBezTo>
                  <a:cubicBezTo>
                    <a:pt x="4126" y="336"/>
                    <a:pt x="3179" y="0"/>
                    <a:pt x="2280" y="0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 flipH="1">
              <a:off x="7665418" y="3256062"/>
              <a:ext cx="133348" cy="136239"/>
            </a:xfrm>
            <a:custGeom>
              <a:avLst/>
              <a:gdLst/>
              <a:ahLst/>
              <a:cxnLst/>
              <a:rect l="l" t="t" r="r" b="b"/>
              <a:pathLst>
                <a:path w="2399" h="2451" extrusionOk="0">
                  <a:moveTo>
                    <a:pt x="905" y="1"/>
                  </a:moveTo>
                  <a:cubicBezTo>
                    <a:pt x="905" y="1"/>
                    <a:pt x="0" y="1042"/>
                    <a:pt x="1068" y="2450"/>
                  </a:cubicBezTo>
                  <a:lnTo>
                    <a:pt x="2399" y="637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 flipH="1">
              <a:off x="7574817" y="3154288"/>
              <a:ext cx="52472" cy="96829"/>
            </a:xfrm>
            <a:custGeom>
              <a:avLst/>
              <a:gdLst/>
              <a:ahLst/>
              <a:cxnLst/>
              <a:rect l="l" t="t" r="r" b="b"/>
              <a:pathLst>
                <a:path w="944" h="1742" extrusionOk="0">
                  <a:moveTo>
                    <a:pt x="15" y="0"/>
                  </a:moveTo>
                  <a:lnTo>
                    <a:pt x="1" y="1702"/>
                  </a:lnTo>
                  <a:lnTo>
                    <a:pt x="132" y="1730"/>
                  </a:lnTo>
                  <a:cubicBezTo>
                    <a:pt x="172" y="1738"/>
                    <a:pt x="211" y="1742"/>
                    <a:pt x="249" y="1742"/>
                  </a:cubicBezTo>
                  <a:cubicBezTo>
                    <a:pt x="676" y="1742"/>
                    <a:pt x="943" y="1245"/>
                    <a:pt x="638" y="914"/>
                  </a:cubicBezTo>
                  <a:cubicBezTo>
                    <a:pt x="424" y="683"/>
                    <a:pt x="192" y="421"/>
                    <a:pt x="15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 flipH="1">
              <a:off x="7741068" y="3156122"/>
              <a:ext cx="128401" cy="94995"/>
            </a:xfrm>
            <a:custGeom>
              <a:avLst/>
              <a:gdLst/>
              <a:ahLst/>
              <a:cxnLst/>
              <a:rect l="l" t="t" r="r" b="b"/>
              <a:pathLst>
                <a:path w="2310" h="1709" extrusionOk="0">
                  <a:moveTo>
                    <a:pt x="1212" y="1"/>
                  </a:moveTo>
                  <a:cubicBezTo>
                    <a:pt x="429" y="1"/>
                    <a:pt x="0" y="1372"/>
                    <a:pt x="1802" y="1708"/>
                  </a:cubicBezTo>
                  <a:lnTo>
                    <a:pt x="2309" y="1041"/>
                  </a:lnTo>
                  <a:cubicBezTo>
                    <a:pt x="1984" y="275"/>
                    <a:pt x="1563" y="1"/>
                    <a:pt x="1212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 flipH="1">
              <a:off x="7778589" y="3190140"/>
              <a:ext cx="31572" cy="26848"/>
            </a:xfrm>
            <a:custGeom>
              <a:avLst/>
              <a:gdLst/>
              <a:ahLst/>
              <a:cxnLst/>
              <a:rect l="l" t="t" r="r" b="b"/>
              <a:pathLst>
                <a:path w="568" h="483" extrusionOk="0">
                  <a:moveTo>
                    <a:pt x="1" y="0"/>
                  </a:moveTo>
                  <a:lnTo>
                    <a:pt x="568" y="482"/>
                  </a:lnTo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 flipH="1">
              <a:off x="7778589" y="3190140"/>
              <a:ext cx="31572" cy="26848"/>
            </a:xfrm>
            <a:custGeom>
              <a:avLst/>
              <a:gdLst/>
              <a:ahLst/>
              <a:cxnLst/>
              <a:rect l="l" t="t" r="r" b="b"/>
              <a:pathLst>
                <a:path w="568" h="483" fill="none" extrusionOk="0">
                  <a:moveTo>
                    <a:pt x="1" y="0"/>
                  </a:moveTo>
                  <a:lnTo>
                    <a:pt x="568" y="482"/>
                  </a:lnTo>
                </a:path>
              </a:pathLst>
            </a:custGeom>
            <a:noFill/>
            <a:ln w="475" cap="flat" cmpd="sng">
              <a:solidFill>
                <a:srgbClr val="B9704F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 flipH="1">
              <a:off x="7646905" y="3309811"/>
              <a:ext cx="348018" cy="530336"/>
            </a:xfrm>
            <a:custGeom>
              <a:avLst/>
              <a:gdLst/>
              <a:ahLst/>
              <a:cxnLst/>
              <a:rect l="l" t="t" r="r" b="b"/>
              <a:pathLst>
                <a:path w="6261" h="9541" extrusionOk="0">
                  <a:moveTo>
                    <a:pt x="3028" y="1"/>
                  </a:moveTo>
                  <a:cubicBezTo>
                    <a:pt x="2608" y="1"/>
                    <a:pt x="853" y="438"/>
                    <a:pt x="262" y="2794"/>
                  </a:cubicBezTo>
                  <a:cubicBezTo>
                    <a:pt x="0" y="3844"/>
                    <a:pt x="190" y="4881"/>
                    <a:pt x="230" y="5836"/>
                  </a:cubicBezTo>
                  <a:cubicBezTo>
                    <a:pt x="324" y="7979"/>
                    <a:pt x="289" y="9441"/>
                    <a:pt x="289" y="9441"/>
                  </a:cubicBezTo>
                  <a:lnTo>
                    <a:pt x="6148" y="9541"/>
                  </a:lnTo>
                  <a:lnTo>
                    <a:pt x="5355" y="6163"/>
                  </a:lnTo>
                  <a:lnTo>
                    <a:pt x="5354" y="6155"/>
                  </a:lnTo>
                  <a:lnTo>
                    <a:pt x="5345" y="6120"/>
                  </a:lnTo>
                  <a:cubicBezTo>
                    <a:pt x="5878" y="5665"/>
                    <a:pt x="6132" y="5149"/>
                    <a:pt x="6220" y="4626"/>
                  </a:cubicBezTo>
                  <a:cubicBezTo>
                    <a:pt x="6235" y="4539"/>
                    <a:pt x="6246" y="4449"/>
                    <a:pt x="6249" y="4361"/>
                  </a:cubicBezTo>
                  <a:cubicBezTo>
                    <a:pt x="6257" y="4300"/>
                    <a:pt x="6259" y="4240"/>
                    <a:pt x="6258" y="4183"/>
                  </a:cubicBezTo>
                  <a:cubicBezTo>
                    <a:pt x="6260" y="3977"/>
                    <a:pt x="6240" y="3776"/>
                    <a:pt x="6209" y="3578"/>
                  </a:cubicBezTo>
                  <a:cubicBezTo>
                    <a:pt x="6199" y="3521"/>
                    <a:pt x="6187" y="3461"/>
                    <a:pt x="6175" y="3405"/>
                  </a:cubicBezTo>
                  <a:cubicBezTo>
                    <a:pt x="6016" y="2651"/>
                    <a:pt x="5680" y="1999"/>
                    <a:pt x="5578" y="1666"/>
                  </a:cubicBezTo>
                  <a:lnTo>
                    <a:pt x="3113" y="33"/>
                  </a:lnTo>
                  <a:cubicBezTo>
                    <a:pt x="3134" y="14"/>
                    <a:pt x="3101" y="1"/>
                    <a:pt x="3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 flipH="1">
              <a:off x="7687151" y="3311367"/>
              <a:ext cx="152748" cy="278981"/>
            </a:xfrm>
            <a:custGeom>
              <a:avLst/>
              <a:gdLst/>
              <a:ahLst/>
              <a:cxnLst/>
              <a:rect l="l" t="t" r="r" b="b"/>
              <a:pathLst>
                <a:path w="2748" h="5019" extrusionOk="0">
                  <a:moveTo>
                    <a:pt x="1" y="0"/>
                  </a:moveTo>
                  <a:lnTo>
                    <a:pt x="1817" y="5019"/>
                  </a:lnTo>
                  <a:lnTo>
                    <a:pt x="2748" y="3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 flipH="1">
              <a:off x="7694544" y="3309811"/>
              <a:ext cx="132626" cy="234235"/>
            </a:xfrm>
            <a:custGeom>
              <a:avLst/>
              <a:gdLst/>
              <a:ahLst/>
              <a:cxnLst/>
              <a:rect l="l" t="t" r="r" b="b"/>
              <a:pathLst>
                <a:path w="2386" h="4214" extrusionOk="0">
                  <a:moveTo>
                    <a:pt x="0" y="1"/>
                  </a:moveTo>
                  <a:lnTo>
                    <a:pt x="2385" y="4213"/>
                  </a:lnTo>
                  <a:lnTo>
                    <a:pt x="2251" y="1462"/>
                  </a:lnTo>
                  <a:lnTo>
                    <a:pt x="1417" y="9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 flipH="1">
              <a:off x="7653131" y="3472004"/>
              <a:ext cx="287930" cy="368139"/>
            </a:xfrm>
            <a:custGeom>
              <a:avLst/>
              <a:gdLst/>
              <a:ahLst/>
              <a:cxnLst/>
              <a:rect l="l" t="t" r="r" b="b"/>
              <a:pathLst>
                <a:path w="5180" h="6623" extrusionOk="0">
                  <a:moveTo>
                    <a:pt x="361" y="0"/>
                  </a:moveTo>
                  <a:cubicBezTo>
                    <a:pt x="73" y="1329"/>
                    <a:pt x="1" y="5240"/>
                    <a:pt x="40" y="6535"/>
                  </a:cubicBezTo>
                  <a:lnTo>
                    <a:pt x="5179" y="6623"/>
                  </a:lnTo>
                  <a:lnTo>
                    <a:pt x="4952" y="2669"/>
                  </a:lnTo>
                  <a:lnTo>
                    <a:pt x="3236" y="2429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 flipH="1">
              <a:off x="7728452" y="3136057"/>
              <a:ext cx="32184" cy="78153"/>
            </a:xfrm>
            <a:custGeom>
              <a:avLst/>
              <a:gdLst/>
              <a:ahLst/>
              <a:cxnLst/>
              <a:rect l="l" t="t" r="r" b="b"/>
              <a:pathLst>
                <a:path w="579" h="1406" extrusionOk="0">
                  <a:moveTo>
                    <a:pt x="579" y="0"/>
                  </a:moveTo>
                  <a:lnTo>
                    <a:pt x="0" y="469"/>
                  </a:lnTo>
                  <a:lnTo>
                    <a:pt x="368" y="1374"/>
                  </a:lnTo>
                  <a:lnTo>
                    <a:pt x="571" y="1405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 flipH="1">
              <a:off x="7646132" y="3173353"/>
              <a:ext cx="22957" cy="40855"/>
            </a:xfrm>
            <a:custGeom>
              <a:avLst/>
              <a:gdLst/>
              <a:ahLst/>
              <a:cxnLst/>
              <a:rect l="l" t="t" r="r" b="b"/>
              <a:pathLst>
                <a:path w="413" h="735" extrusionOk="0">
                  <a:moveTo>
                    <a:pt x="163" y="1"/>
                  </a:moveTo>
                  <a:cubicBezTo>
                    <a:pt x="159" y="1"/>
                    <a:pt x="154" y="1"/>
                    <a:pt x="150" y="1"/>
                  </a:cubicBezTo>
                  <a:cubicBezTo>
                    <a:pt x="54" y="15"/>
                    <a:pt x="1" y="190"/>
                    <a:pt x="32" y="392"/>
                  </a:cubicBezTo>
                  <a:cubicBezTo>
                    <a:pt x="61" y="587"/>
                    <a:pt x="157" y="735"/>
                    <a:pt x="251" y="735"/>
                  </a:cubicBezTo>
                  <a:cubicBezTo>
                    <a:pt x="255" y="735"/>
                    <a:pt x="259" y="735"/>
                    <a:pt x="262" y="734"/>
                  </a:cubicBezTo>
                  <a:cubicBezTo>
                    <a:pt x="358" y="720"/>
                    <a:pt x="412" y="546"/>
                    <a:pt x="381" y="343"/>
                  </a:cubicBezTo>
                  <a:cubicBezTo>
                    <a:pt x="352" y="149"/>
                    <a:pt x="256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 flipH="1">
              <a:off x="7641796" y="3145173"/>
              <a:ext cx="48804" cy="18232"/>
            </a:xfrm>
            <a:custGeom>
              <a:avLst/>
              <a:gdLst/>
              <a:ahLst/>
              <a:cxnLst/>
              <a:rect l="l" t="t" r="r" b="b"/>
              <a:pathLst>
                <a:path w="878" h="328" extrusionOk="0">
                  <a:moveTo>
                    <a:pt x="492" y="1"/>
                  </a:moveTo>
                  <a:cubicBezTo>
                    <a:pt x="416" y="1"/>
                    <a:pt x="331" y="17"/>
                    <a:pt x="249" y="55"/>
                  </a:cubicBezTo>
                  <a:cubicBezTo>
                    <a:pt x="0" y="170"/>
                    <a:pt x="5" y="328"/>
                    <a:pt x="229" y="328"/>
                  </a:cubicBezTo>
                  <a:cubicBezTo>
                    <a:pt x="291" y="328"/>
                    <a:pt x="369" y="316"/>
                    <a:pt x="463" y="288"/>
                  </a:cubicBezTo>
                  <a:cubicBezTo>
                    <a:pt x="877" y="164"/>
                    <a:pt x="735" y="1"/>
                    <a:pt x="492" y="1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 flipH="1">
              <a:off x="7581766" y="3162070"/>
              <a:ext cx="22957" cy="40855"/>
            </a:xfrm>
            <a:custGeom>
              <a:avLst/>
              <a:gdLst/>
              <a:ahLst/>
              <a:cxnLst/>
              <a:rect l="l" t="t" r="r" b="b"/>
              <a:pathLst>
                <a:path w="413" h="735" extrusionOk="0">
                  <a:moveTo>
                    <a:pt x="162" y="0"/>
                  </a:moveTo>
                  <a:cubicBezTo>
                    <a:pt x="158" y="0"/>
                    <a:pt x="154" y="0"/>
                    <a:pt x="150" y="1"/>
                  </a:cubicBezTo>
                  <a:cubicBezTo>
                    <a:pt x="54" y="15"/>
                    <a:pt x="1" y="190"/>
                    <a:pt x="32" y="392"/>
                  </a:cubicBezTo>
                  <a:cubicBezTo>
                    <a:pt x="61" y="586"/>
                    <a:pt x="157" y="735"/>
                    <a:pt x="250" y="735"/>
                  </a:cubicBezTo>
                  <a:cubicBezTo>
                    <a:pt x="254" y="735"/>
                    <a:pt x="258" y="734"/>
                    <a:pt x="262" y="734"/>
                  </a:cubicBezTo>
                  <a:cubicBezTo>
                    <a:pt x="359" y="720"/>
                    <a:pt x="412" y="545"/>
                    <a:pt x="381" y="344"/>
                  </a:cubicBezTo>
                  <a:cubicBezTo>
                    <a:pt x="352" y="149"/>
                    <a:pt x="255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 flipH="1">
              <a:off x="7568759" y="3111711"/>
              <a:ext cx="54696" cy="16509"/>
            </a:xfrm>
            <a:custGeom>
              <a:avLst/>
              <a:gdLst/>
              <a:ahLst/>
              <a:cxnLst/>
              <a:rect l="l" t="t" r="r" b="b"/>
              <a:pathLst>
                <a:path w="984" h="297" extrusionOk="0">
                  <a:moveTo>
                    <a:pt x="399" y="1"/>
                  </a:moveTo>
                  <a:cubicBezTo>
                    <a:pt x="384" y="1"/>
                    <a:pt x="368" y="1"/>
                    <a:pt x="353" y="3"/>
                  </a:cubicBezTo>
                  <a:cubicBezTo>
                    <a:pt x="0" y="31"/>
                    <a:pt x="8" y="266"/>
                    <a:pt x="465" y="294"/>
                  </a:cubicBezTo>
                  <a:cubicBezTo>
                    <a:pt x="491" y="296"/>
                    <a:pt x="515" y="296"/>
                    <a:pt x="537" y="296"/>
                  </a:cubicBezTo>
                  <a:cubicBezTo>
                    <a:pt x="984" y="296"/>
                    <a:pt x="738" y="1"/>
                    <a:pt x="399" y="1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 flipH="1">
              <a:off x="7665026" y="3358836"/>
              <a:ext cx="290487" cy="441234"/>
            </a:xfrm>
            <a:custGeom>
              <a:avLst/>
              <a:gdLst/>
              <a:ahLst/>
              <a:cxnLst/>
              <a:rect l="l" t="t" r="r" b="b"/>
              <a:pathLst>
                <a:path w="5226" h="7938" extrusionOk="0">
                  <a:moveTo>
                    <a:pt x="1396" y="1"/>
                  </a:moveTo>
                  <a:cubicBezTo>
                    <a:pt x="1377" y="1"/>
                    <a:pt x="1359" y="1"/>
                    <a:pt x="1340" y="2"/>
                  </a:cubicBezTo>
                  <a:cubicBezTo>
                    <a:pt x="562" y="47"/>
                    <a:pt x="0" y="743"/>
                    <a:pt x="39" y="1485"/>
                  </a:cubicBezTo>
                  <a:cubicBezTo>
                    <a:pt x="160" y="3822"/>
                    <a:pt x="1027" y="5510"/>
                    <a:pt x="2085" y="7203"/>
                  </a:cubicBezTo>
                  <a:cubicBezTo>
                    <a:pt x="2377" y="7670"/>
                    <a:pt x="2898" y="7938"/>
                    <a:pt x="3441" y="7938"/>
                  </a:cubicBezTo>
                  <a:cubicBezTo>
                    <a:pt x="3623" y="7938"/>
                    <a:pt x="3806" y="7908"/>
                    <a:pt x="3984" y="7846"/>
                  </a:cubicBezTo>
                  <a:cubicBezTo>
                    <a:pt x="4807" y="7557"/>
                    <a:pt x="5226" y="6682"/>
                    <a:pt x="4914" y="5900"/>
                  </a:cubicBezTo>
                  <a:lnTo>
                    <a:pt x="2682" y="984"/>
                  </a:lnTo>
                  <a:cubicBezTo>
                    <a:pt x="2551" y="685"/>
                    <a:pt x="2058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 flipH="1">
              <a:off x="7560363" y="3162070"/>
              <a:ext cx="208944" cy="173592"/>
            </a:xfrm>
            <a:custGeom>
              <a:avLst/>
              <a:gdLst/>
              <a:ahLst/>
              <a:cxnLst/>
              <a:rect l="l" t="t" r="r" b="b"/>
              <a:pathLst>
                <a:path w="3759" h="3123" extrusionOk="0">
                  <a:moveTo>
                    <a:pt x="156" y="1"/>
                  </a:moveTo>
                  <a:lnTo>
                    <a:pt x="156" y="1"/>
                  </a:lnTo>
                  <a:cubicBezTo>
                    <a:pt x="197" y="1001"/>
                    <a:pt x="1" y="1276"/>
                    <a:pt x="224" y="1801"/>
                  </a:cubicBezTo>
                  <a:cubicBezTo>
                    <a:pt x="439" y="2308"/>
                    <a:pt x="1522" y="3123"/>
                    <a:pt x="2398" y="3123"/>
                  </a:cubicBezTo>
                  <a:cubicBezTo>
                    <a:pt x="2429" y="3123"/>
                    <a:pt x="2459" y="3122"/>
                    <a:pt x="2490" y="3119"/>
                  </a:cubicBezTo>
                  <a:cubicBezTo>
                    <a:pt x="3758" y="3033"/>
                    <a:pt x="3502" y="1772"/>
                    <a:pt x="3534" y="1321"/>
                  </a:cubicBezTo>
                  <a:lnTo>
                    <a:pt x="3534" y="1321"/>
                  </a:lnTo>
                  <a:cubicBezTo>
                    <a:pt x="3014" y="1427"/>
                    <a:pt x="2476" y="1593"/>
                    <a:pt x="1943" y="1593"/>
                  </a:cubicBezTo>
                  <a:cubicBezTo>
                    <a:pt x="1755" y="1593"/>
                    <a:pt x="1568" y="1572"/>
                    <a:pt x="1383" y="1521"/>
                  </a:cubicBezTo>
                  <a:cubicBezTo>
                    <a:pt x="833" y="1370"/>
                    <a:pt x="674" y="791"/>
                    <a:pt x="674" y="791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 flipH="1">
              <a:off x="7579542" y="3149842"/>
              <a:ext cx="52417" cy="96829"/>
            </a:xfrm>
            <a:custGeom>
              <a:avLst/>
              <a:gdLst/>
              <a:ahLst/>
              <a:cxnLst/>
              <a:rect l="l" t="t" r="r" b="b"/>
              <a:pathLst>
                <a:path w="943" h="1742" extrusionOk="0">
                  <a:moveTo>
                    <a:pt x="15" y="0"/>
                  </a:moveTo>
                  <a:lnTo>
                    <a:pt x="0" y="1702"/>
                  </a:lnTo>
                  <a:lnTo>
                    <a:pt x="132" y="1730"/>
                  </a:lnTo>
                  <a:cubicBezTo>
                    <a:pt x="172" y="1738"/>
                    <a:pt x="210" y="1742"/>
                    <a:pt x="248" y="1742"/>
                  </a:cubicBezTo>
                  <a:cubicBezTo>
                    <a:pt x="676" y="1742"/>
                    <a:pt x="943" y="1246"/>
                    <a:pt x="637" y="914"/>
                  </a:cubicBezTo>
                  <a:cubicBezTo>
                    <a:pt x="424" y="683"/>
                    <a:pt x="191" y="422"/>
                    <a:pt x="1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 flipH="1">
              <a:off x="7578041" y="3149842"/>
              <a:ext cx="53917" cy="101776"/>
            </a:xfrm>
            <a:custGeom>
              <a:avLst/>
              <a:gdLst/>
              <a:ahLst/>
              <a:cxnLst/>
              <a:rect l="l" t="t" r="r" b="b"/>
              <a:pathLst>
                <a:path w="970" h="1831" fill="none" extrusionOk="0">
                  <a:moveTo>
                    <a:pt x="15" y="0"/>
                  </a:moveTo>
                  <a:cubicBezTo>
                    <a:pt x="191" y="422"/>
                    <a:pt x="424" y="683"/>
                    <a:pt x="637" y="914"/>
                  </a:cubicBezTo>
                  <a:cubicBezTo>
                    <a:pt x="970" y="1275"/>
                    <a:pt x="624" y="1830"/>
                    <a:pt x="132" y="1730"/>
                  </a:cubicBezTo>
                  <a:lnTo>
                    <a:pt x="0" y="1702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 flipH="1">
              <a:off x="7723504" y="3270180"/>
              <a:ext cx="116395" cy="134071"/>
            </a:xfrm>
            <a:custGeom>
              <a:avLst/>
              <a:gdLst/>
              <a:ahLst/>
              <a:cxnLst/>
              <a:rect l="l" t="t" r="r" b="b"/>
              <a:pathLst>
                <a:path w="2094" h="2412" extrusionOk="0">
                  <a:moveTo>
                    <a:pt x="467" y="0"/>
                  </a:moveTo>
                  <a:lnTo>
                    <a:pt x="1" y="741"/>
                  </a:lnTo>
                  <a:lnTo>
                    <a:pt x="1191" y="2411"/>
                  </a:lnTo>
                  <a:lnTo>
                    <a:pt x="1604" y="2012"/>
                  </a:lnTo>
                  <a:cubicBezTo>
                    <a:pt x="2094" y="1538"/>
                    <a:pt x="2006" y="730"/>
                    <a:pt x="1395" y="406"/>
                  </a:cubicBezTo>
                  <a:cubicBezTo>
                    <a:pt x="1368" y="393"/>
                    <a:pt x="1341" y="379"/>
                    <a:pt x="1312" y="366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 flipH="1">
              <a:off x="7632624" y="3258785"/>
              <a:ext cx="79209" cy="148912"/>
            </a:xfrm>
            <a:custGeom>
              <a:avLst/>
              <a:gdLst/>
              <a:ahLst/>
              <a:cxnLst/>
              <a:rect l="l" t="t" r="r" b="b"/>
              <a:pathLst>
                <a:path w="1425" h="2679" extrusionOk="0">
                  <a:moveTo>
                    <a:pt x="308" y="0"/>
                  </a:moveTo>
                  <a:cubicBezTo>
                    <a:pt x="223" y="0"/>
                    <a:pt x="144" y="59"/>
                    <a:pt x="132" y="146"/>
                  </a:cubicBezTo>
                  <a:lnTo>
                    <a:pt x="0" y="1067"/>
                  </a:lnTo>
                  <a:lnTo>
                    <a:pt x="450" y="2678"/>
                  </a:lnTo>
                  <a:lnTo>
                    <a:pt x="1425" y="1487"/>
                  </a:lnTo>
                  <a:lnTo>
                    <a:pt x="471" y="642"/>
                  </a:lnTo>
                  <a:lnTo>
                    <a:pt x="485" y="173"/>
                  </a:lnTo>
                  <a:cubicBezTo>
                    <a:pt x="486" y="107"/>
                    <a:pt x="447" y="45"/>
                    <a:pt x="384" y="17"/>
                  </a:cubicBezTo>
                  <a:cubicBezTo>
                    <a:pt x="359" y="5"/>
                    <a:pt x="333" y="0"/>
                    <a:pt x="308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 flipH="1">
              <a:off x="7534518" y="3254227"/>
              <a:ext cx="127846" cy="160974"/>
            </a:xfrm>
            <a:custGeom>
              <a:avLst/>
              <a:gdLst/>
              <a:ahLst/>
              <a:cxnLst/>
              <a:rect l="l" t="t" r="r" b="b"/>
              <a:pathLst>
                <a:path w="2300" h="2896" extrusionOk="0">
                  <a:moveTo>
                    <a:pt x="1612" y="1"/>
                  </a:moveTo>
                  <a:lnTo>
                    <a:pt x="1544" y="668"/>
                  </a:lnTo>
                  <a:lnTo>
                    <a:pt x="1" y="1218"/>
                  </a:lnTo>
                  <a:lnTo>
                    <a:pt x="111" y="2895"/>
                  </a:lnTo>
                  <a:lnTo>
                    <a:pt x="2111" y="884"/>
                  </a:lnTo>
                  <a:cubicBezTo>
                    <a:pt x="2238" y="757"/>
                    <a:pt x="2300" y="584"/>
                    <a:pt x="2279" y="409"/>
                  </a:cubicBezTo>
                  <a:lnTo>
                    <a:pt x="2275" y="372"/>
                  </a:lnTo>
                  <a:cubicBezTo>
                    <a:pt x="2260" y="246"/>
                    <a:pt x="2165" y="143"/>
                    <a:pt x="2037" y="113"/>
                  </a:cubicBezTo>
                  <a:lnTo>
                    <a:pt x="1612" y="1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 flipH="1">
              <a:off x="7548024" y="3299861"/>
              <a:ext cx="158250" cy="146856"/>
            </a:xfrm>
            <a:custGeom>
              <a:avLst/>
              <a:gdLst/>
              <a:ahLst/>
              <a:cxnLst/>
              <a:rect l="l" t="t" r="r" b="b"/>
              <a:pathLst>
                <a:path w="2847" h="2642" extrusionOk="0">
                  <a:moveTo>
                    <a:pt x="2713" y="0"/>
                  </a:moveTo>
                  <a:lnTo>
                    <a:pt x="1" y="691"/>
                  </a:lnTo>
                  <a:lnTo>
                    <a:pt x="504" y="2641"/>
                  </a:lnTo>
                  <a:lnTo>
                    <a:pt x="2419" y="1685"/>
                  </a:lnTo>
                  <a:cubicBezTo>
                    <a:pt x="2621" y="1584"/>
                    <a:pt x="2730" y="1368"/>
                    <a:pt x="2684" y="1154"/>
                  </a:cubicBezTo>
                  <a:cubicBezTo>
                    <a:pt x="2794" y="1053"/>
                    <a:pt x="2846" y="909"/>
                    <a:pt x="2826" y="766"/>
                  </a:cubicBezTo>
                  <a:lnTo>
                    <a:pt x="2713" y="0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 flipH="1">
              <a:off x="7629065" y="3376456"/>
              <a:ext cx="199439" cy="427727"/>
            </a:xfrm>
            <a:custGeom>
              <a:avLst/>
              <a:gdLst/>
              <a:ahLst/>
              <a:cxnLst/>
              <a:rect l="l" t="t" r="r" b="b"/>
              <a:pathLst>
                <a:path w="3588" h="7695" extrusionOk="0">
                  <a:moveTo>
                    <a:pt x="2833" y="1"/>
                  </a:moveTo>
                  <a:lnTo>
                    <a:pt x="487" y="4651"/>
                  </a:lnTo>
                  <a:cubicBezTo>
                    <a:pt x="0" y="5619"/>
                    <a:pt x="50" y="6753"/>
                    <a:pt x="618" y="7679"/>
                  </a:cubicBezTo>
                  <a:cubicBezTo>
                    <a:pt x="709" y="7689"/>
                    <a:pt x="800" y="7695"/>
                    <a:pt x="890" y="7695"/>
                  </a:cubicBezTo>
                  <a:cubicBezTo>
                    <a:pt x="1984" y="7695"/>
                    <a:pt x="2928" y="6904"/>
                    <a:pt x="3039" y="5838"/>
                  </a:cubicBezTo>
                  <a:cubicBezTo>
                    <a:pt x="3173" y="4557"/>
                    <a:pt x="3360" y="2730"/>
                    <a:pt x="3588" y="465"/>
                  </a:cubicBezTo>
                  <a:lnTo>
                    <a:pt x="2833" y="1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 flipH="1">
              <a:off x="7627400" y="3264510"/>
              <a:ext cx="40021" cy="17509"/>
            </a:xfrm>
            <a:custGeom>
              <a:avLst/>
              <a:gdLst/>
              <a:ahLst/>
              <a:cxnLst/>
              <a:rect l="l" t="t" r="r" b="b"/>
              <a:pathLst>
                <a:path w="720" h="315" extrusionOk="0">
                  <a:moveTo>
                    <a:pt x="115" y="1"/>
                  </a:moveTo>
                  <a:lnTo>
                    <a:pt x="0" y="36"/>
                  </a:lnTo>
                  <a:cubicBezTo>
                    <a:pt x="45" y="165"/>
                    <a:pt x="162" y="269"/>
                    <a:pt x="300" y="303"/>
                  </a:cubicBezTo>
                  <a:cubicBezTo>
                    <a:pt x="306" y="304"/>
                    <a:pt x="310" y="305"/>
                    <a:pt x="316" y="306"/>
                  </a:cubicBezTo>
                  <a:cubicBezTo>
                    <a:pt x="344" y="312"/>
                    <a:pt x="373" y="315"/>
                    <a:pt x="402" y="315"/>
                  </a:cubicBezTo>
                  <a:cubicBezTo>
                    <a:pt x="521" y="315"/>
                    <a:pt x="639" y="267"/>
                    <a:pt x="719" y="182"/>
                  </a:cubicBezTo>
                  <a:lnTo>
                    <a:pt x="631" y="106"/>
                  </a:lnTo>
                  <a:cubicBezTo>
                    <a:pt x="574" y="166"/>
                    <a:pt x="487" y="201"/>
                    <a:pt x="402" y="201"/>
                  </a:cubicBezTo>
                  <a:cubicBezTo>
                    <a:pt x="381" y="201"/>
                    <a:pt x="361" y="199"/>
                    <a:pt x="341" y="195"/>
                  </a:cubicBezTo>
                  <a:cubicBezTo>
                    <a:pt x="237" y="174"/>
                    <a:pt x="147" y="96"/>
                    <a:pt x="115" y="1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 flipH="1">
              <a:off x="7609779" y="3055905"/>
              <a:ext cx="77430" cy="36408"/>
            </a:xfrm>
            <a:custGeom>
              <a:avLst/>
              <a:gdLst/>
              <a:ahLst/>
              <a:cxnLst/>
              <a:rect l="l" t="t" r="r" b="b"/>
              <a:pathLst>
                <a:path w="1393" h="655" extrusionOk="0">
                  <a:moveTo>
                    <a:pt x="696" y="0"/>
                  </a:moveTo>
                  <a:cubicBezTo>
                    <a:pt x="284" y="0"/>
                    <a:pt x="1" y="353"/>
                    <a:pt x="1" y="353"/>
                  </a:cubicBezTo>
                  <a:cubicBezTo>
                    <a:pt x="293" y="579"/>
                    <a:pt x="545" y="655"/>
                    <a:pt x="751" y="655"/>
                  </a:cubicBezTo>
                  <a:cubicBezTo>
                    <a:pt x="1163" y="655"/>
                    <a:pt x="1392" y="353"/>
                    <a:pt x="1392" y="353"/>
                  </a:cubicBezTo>
                  <a:cubicBezTo>
                    <a:pt x="1141" y="88"/>
                    <a:pt x="902" y="0"/>
                    <a:pt x="696" y="0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 flipH="1">
              <a:off x="7706218" y="3105264"/>
              <a:ext cx="46247" cy="69926"/>
            </a:xfrm>
            <a:custGeom>
              <a:avLst/>
              <a:gdLst/>
              <a:ahLst/>
              <a:cxnLst/>
              <a:rect l="l" t="t" r="r" b="b"/>
              <a:pathLst>
                <a:path w="832" h="1258" extrusionOk="0">
                  <a:moveTo>
                    <a:pt x="1" y="1"/>
                  </a:moveTo>
                  <a:lnTo>
                    <a:pt x="7" y="1257"/>
                  </a:lnTo>
                  <a:cubicBezTo>
                    <a:pt x="731" y="1257"/>
                    <a:pt x="832" y="412"/>
                    <a:pt x="832" y="4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 flipH="1">
              <a:off x="7983469" y="4103099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3" y="0"/>
                  </a:moveTo>
                  <a:lnTo>
                    <a:pt x="0" y="10618"/>
                  </a:lnTo>
                  <a:lnTo>
                    <a:pt x="592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 flipH="1">
              <a:off x="7766855" y="3773655"/>
              <a:ext cx="374476" cy="336901"/>
            </a:xfrm>
            <a:custGeom>
              <a:avLst/>
              <a:gdLst/>
              <a:ahLst/>
              <a:cxnLst/>
              <a:rect l="l" t="t" r="r" b="b"/>
              <a:pathLst>
                <a:path w="6737" h="6061" extrusionOk="0">
                  <a:moveTo>
                    <a:pt x="113" y="1"/>
                  </a:moveTo>
                  <a:lnTo>
                    <a:pt x="59" y="2490"/>
                  </a:lnTo>
                  <a:lnTo>
                    <a:pt x="21" y="4215"/>
                  </a:lnTo>
                  <a:cubicBezTo>
                    <a:pt x="1" y="5158"/>
                    <a:pt x="688" y="5941"/>
                    <a:pt x="1553" y="5963"/>
                  </a:cubicBezTo>
                  <a:lnTo>
                    <a:pt x="2112" y="5976"/>
                  </a:lnTo>
                  <a:lnTo>
                    <a:pt x="5396" y="6061"/>
                  </a:lnTo>
                  <a:lnTo>
                    <a:pt x="6636" y="5531"/>
                  </a:lnTo>
                  <a:lnTo>
                    <a:pt x="6718" y="1719"/>
                  </a:lnTo>
                  <a:cubicBezTo>
                    <a:pt x="6736" y="864"/>
                    <a:pt x="6114" y="154"/>
                    <a:pt x="5328" y="13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7821350" y="3360738"/>
              <a:ext cx="122100" cy="122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8" name="Google Shape;1158;p28"/>
          <p:cNvSpPr/>
          <p:nvPr/>
        </p:nvSpPr>
        <p:spPr>
          <a:xfrm>
            <a:off x="6187661" y="2455575"/>
            <a:ext cx="1947000" cy="22773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59" name="Google Shape;1159;p28"/>
          <p:cNvGraphicFramePr/>
          <p:nvPr>
            <p:extLst>
              <p:ext uri="{D42A27DB-BD31-4B8C-83A1-F6EECF244321}">
                <p14:modId xmlns:p14="http://schemas.microsoft.com/office/powerpoint/2010/main" val="121189197"/>
              </p:ext>
            </p:extLst>
          </p:nvPr>
        </p:nvGraphicFramePr>
        <p:xfrm>
          <a:off x="5785356" y="2492691"/>
          <a:ext cx="2369347" cy="2251319"/>
        </p:xfrm>
        <a:graphic>
          <a:graphicData uri="http://schemas.openxmlformats.org/drawingml/2006/table">
            <a:tbl>
              <a:tblPr>
                <a:noFill/>
                <a:tableStyleId>{925455D7-1598-4EB3-96AD-A48313BAB4A8}</a:tableStyleId>
              </a:tblPr>
              <a:tblGrid>
                <a:gridCol w="236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49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9924">
                <a:tc>
                  <a:txBody>
                    <a:bodyPr/>
                    <a:lstStyle/>
                    <a:p>
                      <a:pPr marL="457200" lvl="0" indent="-3048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Les tâches doivent être achevées dans une période de temps prédéfini appelé Sprint. Il peut durer entre 1 et 4 semaines.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60" name="Google Shape;1160;p28"/>
          <p:cNvCxnSpPr>
            <a:stCxn id="994" idx="1"/>
            <a:endCxn id="995" idx="0"/>
          </p:cNvCxnSpPr>
          <p:nvPr/>
        </p:nvCxnSpPr>
        <p:spPr>
          <a:xfrm flipH="1">
            <a:off x="1982850" y="2026838"/>
            <a:ext cx="990600" cy="428700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28"/>
          <p:cNvCxnSpPr>
            <a:stCxn id="994" idx="3"/>
            <a:endCxn id="1158" idx="0"/>
          </p:cNvCxnSpPr>
          <p:nvPr/>
        </p:nvCxnSpPr>
        <p:spPr>
          <a:xfrm>
            <a:off x="6018450" y="2026838"/>
            <a:ext cx="1142700" cy="428700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2" name="Google Shape;1162;p28"/>
          <p:cNvSpPr/>
          <p:nvPr/>
        </p:nvSpPr>
        <p:spPr>
          <a:xfrm flipH="1">
            <a:off x="6296415" y="2547998"/>
            <a:ext cx="1729500" cy="4416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Scrum</a:t>
            </a:r>
            <a:r>
              <a:rPr lang="en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endParaRPr sz="1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63" name="Google Shape;1163;p28"/>
          <p:cNvSpPr/>
          <p:nvPr/>
        </p:nvSpPr>
        <p:spPr>
          <a:xfrm flipH="1">
            <a:off x="1118092" y="2547998"/>
            <a:ext cx="1729500" cy="4416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Kanban</a:t>
            </a:r>
            <a:endParaRPr sz="18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2947D4-25C6-B71B-3BE2-D245D627672F}"/>
              </a:ext>
            </a:extLst>
          </p:cNvPr>
          <p:cNvSpPr txBox="1"/>
          <p:nvPr/>
        </p:nvSpPr>
        <p:spPr>
          <a:xfrm>
            <a:off x="2294556" y="1819478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Rythme</a:t>
            </a:r>
          </a:p>
          <a:p>
            <a:pPr algn="ctr"/>
            <a:endParaRPr lang="fr-FR" sz="1800" b="1" dirty="0"/>
          </a:p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3887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28"/>
          <p:cNvGrpSpPr/>
          <p:nvPr/>
        </p:nvGrpSpPr>
        <p:grpSpPr>
          <a:xfrm>
            <a:off x="2766150" y="1143000"/>
            <a:ext cx="3611700" cy="1121588"/>
            <a:chOff x="2766150" y="1143000"/>
            <a:chExt cx="3611700" cy="1121588"/>
          </a:xfrm>
        </p:grpSpPr>
        <p:sp>
          <p:nvSpPr>
            <p:cNvPr id="993" name="Google Shape;993;p28"/>
            <p:cNvSpPr txBox="1"/>
            <p:nvPr/>
          </p:nvSpPr>
          <p:spPr>
            <a:xfrm>
              <a:off x="2766150" y="1143000"/>
              <a:ext cx="36117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4" name="Google Shape;994;p28"/>
            <p:cNvSpPr txBox="1"/>
            <p:nvPr/>
          </p:nvSpPr>
          <p:spPr>
            <a:xfrm>
              <a:off x="2973450" y="1789088"/>
              <a:ext cx="30450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5" name="Google Shape;995;p28"/>
          <p:cNvSpPr/>
          <p:nvPr/>
        </p:nvSpPr>
        <p:spPr>
          <a:xfrm>
            <a:off x="1009339" y="2455575"/>
            <a:ext cx="1947000" cy="22773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96" name="Google Shape;996;p28"/>
          <p:cNvGraphicFramePr/>
          <p:nvPr>
            <p:extLst>
              <p:ext uri="{D42A27DB-BD31-4B8C-83A1-F6EECF244321}">
                <p14:modId xmlns:p14="http://schemas.microsoft.com/office/powerpoint/2010/main" val="1259931892"/>
              </p:ext>
            </p:extLst>
          </p:nvPr>
        </p:nvGraphicFramePr>
        <p:xfrm>
          <a:off x="1001825" y="2624215"/>
          <a:ext cx="1994903" cy="2760870"/>
        </p:xfrm>
        <a:graphic>
          <a:graphicData uri="http://schemas.openxmlformats.org/drawingml/2006/table">
            <a:tbl>
              <a:tblPr>
                <a:noFill/>
                <a:tableStyleId>{925455D7-1598-4EB3-96AD-A48313BAB4A8}</a:tableStyleId>
              </a:tblPr>
              <a:tblGrid>
                <a:gridCol w="1994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457200" lvl="0" indent="-3048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 de rôle spécifique, mais possibilité de nommer un Agile Coach</a:t>
                      </a:r>
                      <a:endParaRPr sz="1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97" name="Google Shape;99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Kanban vs. Scrum</a:t>
            </a:r>
            <a:endParaRPr dirty="0"/>
          </a:p>
        </p:txBody>
      </p:sp>
      <p:grpSp>
        <p:nvGrpSpPr>
          <p:cNvPr id="998" name="Google Shape;998;p28"/>
          <p:cNvGrpSpPr/>
          <p:nvPr/>
        </p:nvGrpSpPr>
        <p:grpSpPr>
          <a:xfrm flipH="1">
            <a:off x="3207939" y="2455575"/>
            <a:ext cx="1109377" cy="2277372"/>
            <a:chOff x="2346075" y="2426700"/>
            <a:chExt cx="1109377" cy="2277372"/>
          </a:xfrm>
        </p:grpSpPr>
        <p:sp>
          <p:nvSpPr>
            <p:cNvPr id="999" name="Google Shape;999;p28"/>
            <p:cNvSpPr/>
            <p:nvPr/>
          </p:nvSpPr>
          <p:spPr>
            <a:xfrm>
              <a:off x="3369061" y="2669378"/>
              <a:ext cx="61199" cy="206776"/>
            </a:xfrm>
            <a:custGeom>
              <a:avLst/>
              <a:gdLst/>
              <a:ahLst/>
              <a:cxnLst/>
              <a:rect l="l" t="t" r="r" b="b"/>
              <a:pathLst>
                <a:path w="1101" h="3720" extrusionOk="0">
                  <a:moveTo>
                    <a:pt x="307" y="1"/>
                  </a:moveTo>
                  <a:lnTo>
                    <a:pt x="0" y="3653"/>
                  </a:lnTo>
                  <a:lnTo>
                    <a:pt x="794" y="3719"/>
                  </a:lnTo>
                  <a:lnTo>
                    <a:pt x="1100" y="67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3291688" y="2569049"/>
              <a:ext cx="83266" cy="307107"/>
            </a:xfrm>
            <a:custGeom>
              <a:avLst/>
              <a:gdLst/>
              <a:ahLst/>
              <a:cxnLst/>
              <a:rect l="l" t="t" r="r" b="b"/>
              <a:pathLst>
                <a:path w="1498" h="5525" extrusionOk="0">
                  <a:moveTo>
                    <a:pt x="306" y="1"/>
                  </a:moveTo>
                  <a:lnTo>
                    <a:pt x="0" y="5458"/>
                  </a:lnTo>
                  <a:lnTo>
                    <a:pt x="1191" y="5524"/>
                  </a:lnTo>
                  <a:lnTo>
                    <a:pt x="1498" y="6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3236382" y="2626578"/>
              <a:ext cx="61199" cy="249243"/>
            </a:xfrm>
            <a:custGeom>
              <a:avLst/>
              <a:gdLst/>
              <a:ahLst/>
              <a:cxnLst/>
              <a:rect l="l" t="t" r="r" b="b"/>
              <a:pathLst>
                <a:path w="1101" h="4484" extrusionOk="0">
                  <a:moveTo>
                    <a:pt x="307" y="0"/>
                  </a:moveTo>
                  <a:lnTo>
                    <a:pt x="0" y="4429"/>
                  </a:lnTo>
                  <a:lnTo>
                    <a:pt x="794" y="4484"/>
                  </a:lnTo>
                  <a:lnTo>
                    <a:pt x="1100" y="5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3130494" y="2649923"/>
              <a:ext cx="94494" cy="228621"/>
            </a:xfrm>
            <a:custGeom>
              <a:avLst/>
              <a:gdLst/>
              <a:ahLst/>
              <a:cxnLst/>
              <a:rect l="l" t="t" r="r" b="b"/>
              <a:pathLst>
                <a:path w="1700" h="4113" extrusionOk="0">
                  <a:moveTo>
                    <a:pt x="1184" y="1"/>
                  </a:moveTo>
                  <a:lnTo>
                    <a:pt x="1" y="154"/>
                  </a:lnTo>
                  <a:lnTo>
                    <a:pt x="517" y="4113"/>
                  </a:lnTo>
                  <a:lnTo>
                    <a:pt x="1700" y="396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3043227" y="2547761"/>
              <a:ext cx="104889" cy="330564"/>
            </a:xfrm>
            <a:custGeom>
              <a:avLst/>
              <a:gdLst/>
              <a:ahLst/>
              <a:cxnLst/>
              <a:rect l="l" t="t" r="r" b="b"/>
              <a:pathLst>
                <a:path w="1887" h="5947" extrusionOk="0">
                  <a:moveTo>
                    <a:pt x="1186" y="1"/>
                  </a:moveTo>
                  <a:lnTo>
                    <a:pt x="0" y="144"/>
                  </a:lnTo>
                  <a:lnTo>
                    <a:pt x="701" y="5946"/>
                  </a:lnTo>
                  <a:lnTo>
                    <a:pt x="1886" y="580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2987921" y="2595340"/>
              <a:ext cx="82822" cy="282094"/>
            </a:xfrm>
            <a:custGeom>
              <a:avLst/>
              <a:gdLst/>
              <a:ahLst/>
              <a:cxnLst/>
              <a:rect l="l" t="t" r="r" b="b"/>
              <a:pathLst>
                <a:path w="1490" h="5075" extrusionOk="0">
                  <a:moveTo>
                    <a:pt x="788" y="1"/>
                  </a:moveTo>
                  <a:lnTo>
                    <a:pt x="1" y="112"/>
                  </a:lnTo>
                  <a:lnTo>
                    <a:pt x="701" y="5074"/>
                  </a:lnTo>
                  <a:lnTo>
                    <a:pt x="1489" y="4962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2910603" y="2572384"/>
              <a:ext cx="104778" cy="306273"/>
            </a:xfrm>
            <a:custGeom>
              <a:avLst/>
              <a:gdLst/>
              <a:ahLst/>
              <a:cxnLst/>
              <a:rect l="l" t="t" r="r" b="b"/>
              <a:pathLst>
                <a:path w="1885" h="5510" extrusionOk="0">
                  <a:moveTo>
                    <a:pt x="1184" y="0"/>
                  </a:moveTo>
                  <a:lnTo>
                    <a:pt x="0" y="154"/>
                  </a:lnTo>
                  <a:lnTo>
                    <a:pt x="701" y="5509"/>
                  </a:lnTo>
                  <a:lnTo>
                    <a:pt x="1884" y="535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2806717" y="2426700"/>
              <a:ext cx="89270" cy="372586"/>
            </a:xfrm>
            <a:custGeom>
              <a:avLst/>
              <a:gdLst/>
              <a:ahLst/>
              <a:cxnLst/>
              <a:rect l="l" t="t" r="r" b="b"/>
              <a:pathLst>
                <a:path w="1606" h="6703" extrusionOk="0">
                  <a:moveTo>
                    <a:pt x="962" y="1"/>
                  </a:moveTo>
                  <a:cubicBezTo>
                    <a:pt x="747" y="2248"/>
                    <a:pt x="426" y="4486"/>
                    <a:pt x="0" y="6702"/>
                  </a:cubicBezTo>
                  <a:lnTo>
                    <a:pt x="721" y="6503"/>
                  </a:lnTo>
                  <a:cubicBezTo>
                    <a:pt x="1518" y="4443"/>
                    <a:pt x="1605" y="2115"/>
                    <a:pt x="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2750799" y="2466887"/>
              <a:ext cx="96496" cy="307830"/>
            </a:xfrm>
            <a:custGeom>
              <a:avLst/>
              <a:gdLst/>
              <a:ahLst/>
              <a:cxnLst/>
              <a:rect l="l" t="t" r="r" b="b"/>
              <a:pathLst>
                <a:path w="1736" h="5538" extrusionOk="0">
                  <a:moveTo>
                    <a:pt x="964" y="0"/>
                  </a:moveTo>
                  <a:lnTo>
                    <a:pt x="964" y="0"/>
                  </a:lnTo>
                  <a:cubicBezTo>
                    <a:pt x="159" y="1618"/>
                    <a:pt x="0" y="3547"/>
                    <a:pt x="530" y="5275"/>
                  </a:cubicBezTo>
                  <a:lnTo>
                    <a:pt x="1212" y="5538"/>
                  </a:lnTo>
                  <a:cubicBezTo>
                    <a:pt x="1736" y="3742"/>
                    <a:pt x="706" y="1715"/>
                    <a:pt x="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2837899" y="2526472"/>
              <a:ext cx="139852" cy="252967"/>
            </a:xfrm>
            <a:custGeom>
              <a:avLst/>
              <a:gdLst/>
              <a:ahLst/>
              <a:cxnLst/>
              <a:rect l="l" t="t" r="r" b="b"/>
              <a:pathLst>
                <a:path w="2516" h="4551" extrusionOk="0">
                  <a:moveTo>
                    <a:pt x="2516" y="1"/>
                  </a:moveTo>
                  <a:cubicBezTo>
                    <a:pt x="1463" y="1178"/>
                    <a:pt x="841" y="780"/>
                    <a:pt x="458" y="2739"/>
                  </a:cubicBezTo>
                  <a:cubicBezTo>
                    <a:pt x="381" y="3127"/>
                    <a:pt x="1" y="4551"/>
                    <a:pt x="471" y="4551"/>
                  </a:cubicBezTo>
                  <a:cubicBezTo>
                    <a:pt x="478" y="4551"/>
                    <a:pt x="486" y="4550"/>
                    <a:pt x="494" y="4549"/>
                  </a:cubicBezTo>
                  <a:cubicBezTo>
                    <a:pt x="1004" y="4503"/>
                    <a:pt x="1192" y="2984"/>
                    <a:pt x="1450" y="2231"/>
                  </a:cubicBezTo>
                  <a:cubicBezTo>
                    <a:pt x="1800" y="1216"/>
                    <a:pt x="2220" y="737"/>
                    <a:pt x="2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>
              <a:off x="2806272" y="2507129"/>
              <a:ext cx="89825" cy="255691"/>
            </a:xfrm>
            <a:custGeom>
              <a:avLst/>
              <a:gdLst/>
              <a:ahLst/>
              <a:cxnLst/>
              <a:rect l="l" t="t" r="r" b="b"/>
              <a:pathLst>
                <a:path w="1616" h="460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434" y="502"/>
                    <a:pt x="498" y="1019"/>
                    <a:pt x="571" y="1524"/>
                  </a:cubicBezTo>
                  <a:cubicBezTo>
                    <a:pt x="644" y="2029"/>
                    <a:pt x="727" y="2540"/>
                    <a:pt x="674" y="3048"/>
                  </a:cubicBezTo>
                  <a:cubicBezTo>
                    <a:pt x="620" y="3555"/>
                    <a:pt x="410" y="4070"/>
                    <a:pt x="0" y="4375"/>
                  </a:cubicBezTo>
                  <a:lnTo>
                    <a:pt x="991" y="4599"/>
                  </a:lnTo>
                  <a:cubicBezTo>
                    <a:pt x="1465" y="3927"/>
                    <a:pt x="1616" y="3037"/>
                    <a:pt x="1390" y="2245"/>
                  </a:cubicBezTo>
                  <a:cubicBezTo>
                    <a:pt x="1163" y="1447"/>
                    <a:pt x="629" y="824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>
              <a:off x="2720395" y="2507129"/>
              <a:ext cx="93160" cy="272311"/>
            </a:xfrm>
            <a:custGeom>
              <a:avLst/>
              <a:gdLst/>
              <a:ahLst/>
              <a:cxnLst/>
              <a:rect l="l" t="t" r="r" b="b"/>
              <a:pathLst>
                <a:path w="1676" h="4899" extrusionOk="0">
                  <a:moveTo>
                    <a:pt x="486" y="0"/>
                  </a:moveTo>
                  <a:lnTo>
                    <a:pt x="486" y="0"/>
                  </a:lnTo>
                  <a:cubicBezTo>
                    <a:pt x="1" y="2037"/>
                    <a:pt x="372" y="3631"/>
                    <a:pt x="1055" y="4899"/>
                  </a:cubicBezTo>
                  <a:lnTo>
                    <a:pt x="1676" y="4803"/>
                  </a:lnTo>
                  <a:cubicBezTo>
                    <a:pt x="1676" y="4803"/>
                    <a:pt x="970" y="1378"/>
                    <a:pt x="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>
              <a:off x="2740627" y="2727407"/>
              <a:ext cx="163809" cy="151247"/>
            </a:xfrm>
            <a:custGeom>
              <a:avLst/>
              <a:gdLst/>
              <a:ahLst/>
              <a:cxnLst/>
              <a:rect l="l" t="t" r="r" b="b"/>
              <a:pathLst>
                <a:path w="2947" h="2721" extrusionOk="0">
                  <a:moveTo>
                    <a:pt x="194" y="0"/>
                  </a:moveTo>
                  <a:cubicBezTo>
                    <a:pt x="85" y="0"/>
                    <a:pt x="0" y="94"/>
                    <a:pt x="14" y="203"/>
                  </a:cubicBezTo>
                  <a:lnTo>
                    <a:pt x="320" y="2562"/>
                  </a:lnTo>
                  <a:cubicBezTo>
                    <a:pt x="332" y="2653"/>
                    <a:pt x="409" y="2720"/>
                    <a:pt x="499" y="2720"/>
                  </a:cubicBezTo>
                  <a:lnTo>
                    <a:pt x="2385" y="2720"/>
                  </a:lnTo>
                  <a:cubicBezTo>
                    <a:pt x="2474" y="2720"/>
                    <a:pt x="2550" y="2655"/>
                    <a:pt x="2563" y="2568"/>
                  </a:cubicBezTo>
                  <a:lnTo>
                    <a:pt x="2728" y="1503"/>
                  </a:lnTo>
                  <a:lnTo>
                    <a:pt x="2930" y="207"/>
                  </a:lnTo>
                  <a:cubicBezTo>
                    <a:pt x="2946" y="98"/>
                    <a:pt x="2863" y="0"/>
                    <a:pt x="27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>
              <a:off x="2803660" y="2727407"/>
              <a:ext cx="101109" cy="116061"/>
            </a:xfrm>
            <a:custGeom>
              <a:avLst/>
              <a:gdLst/>
              <a:ahLst/>
              <a:cxnLst/>
              <a:rect l="l" t="t" r="r" b="b"/>
              <a:pathLst>
                <a:path w="1819" h="2088" extrusionOk="0">
                  <a:moveTo>
                    <a:pt x="0" y="0"/>
                  </a:moveTo>
                  <a:cubicBezTo>
                    <a:pt x="434" y="1130"/>
                    <a:pt x="1006" y="1749"/>
                    <a:pt x="1515" y="2088"/>
                  </a:cubicBezTo>
                  <a:lnTo>
                    <a:pt x="1795" y="287"/>
                  </a:lnTo>
                  <a:cubicBezTo>
                    <a:pt x="1818" y="135"/>
                    <a:pt x="1701" y="0"/>
                    <a:pt x="1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2645245" y="2862864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>
              <a:off x="2999927" y="2927063"/>
              <a:ext cx="98886" cy="311665"/>
            </a:xfrm>
            <a:custGeom>
              <a:avLst/>
              <a:gdLst/>
              <a:ahLst/>
              <a:cxnLst/>
              <a:rect l="l" t="t" r="r" b="b"/>
              <a:pathLst>
                <a:path w="1779" h="5607" extrusionOk="0">
                  <a:moveTo>
                    <a:pt x="661" y="0"/>
                  </a:moveTo>
                  <a:lnTo>
                    <a:pt x="1" y="5472"/>
                  </a:lnTo>
                  <a:lnTo>
                    <a:pt x="1118" y="5606"/>
                  </a:lnTo>
                  <a:lnTo>
                    <a:pt x="1778" y="13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8"/>
            <p:cNvSpPr/>
            <p:nvPr/>
          </p:nvSpPr>
          <p:spPr>
            <a:xfrm>
              <a:off x="3072909" y="2971919"/>
              <a:ext cx="78041" cy="265974"/>
            </a:xfrm>
            <a:custGeom>
              <a:avLst/>
              <a:gdLst/>
              <a:ahLst/>
              <a:cxnLst/>
              <a:rect l="l" t="t" r="r" b="b"/>
              <a:pathLst>
                <a:path w="1404" h="4785" extrusionOk="0">
                  <a:moveTo>
                    <a:pt x="661" y="0"/>
                  </a:moveTo>
                  <a:lnTo>
                    <a:pt x="0" y="4679"/>
                  </a:lnTo>
                  <a:lnTo>
                    <a:pt x="743" y="4785"/>
                  </a:lnTo>
                  <a:lnTo>
                    <a:pt x="1404" y="106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8"/>
            <p:cNvSpPr/>
            <p:nvPr/>
          </p:nvSpPr>
          <p:spPr>
            <a:xfrm>
              <a:off x="3125102" y="2950241"/>
              <a:ext cx="98830" cy="288820"/>
            </a:xfrm>
            <a:custGeom>
              <a:avLst/>
              <a:gdLst/>
              <a:ahLst/>
              <a:cxnLst/>
              <a:rect l="l" t="t" r="r" b="b"/>
              <a:pathLst>
                <a:path w="1778" h="5196" extrusionOk="0">
                  <a:moveTo>
                    <a:pt x="662" y="1"/>
                  </a:moveTo>
                  <a:lnTo>
                    <a:pt x="1" y="5049"/>
                  </a:lnTo>
                  <a:lnTo>
                    <a:pt x="1117" y="5195"/>
                  </a:lnTo>
                  <a:lnTo>
                    <a:pt x="1777" y="147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3148392" y="3158735"/>
              <a:ext cx="266085" cy="64423"/>
            </a:xfrm>
            <a:custGeom>
              <a:avLst/>
              <a:gdLst/>
              <a:ahLst/>
              <a:cxnLst/>
              <a:rect l="l" t="t" r="r" b="b"/>
              <a:pathLst>
                <a:path w="4787" h="1159" extrusionOk="0">
                  <a:moveTo>
                    <a:pt x="0" y="0"/>
                  </a:moveTo>
                  <a:lnTo>
                    <a:pt x="0" y="1158"/>
                  </a:lnTo>
                  <a:lnTo>
                    <a:pt x="4787" y="1158"/>
                  </a:lnTo>
                  <a:lnTo>
                    <a:pt x="47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8"/>
            <p:cNvSpPr/>
            <p:nvPr/>
          </p:nvSpPr>
          <p:spPr>
            <a:xfrm>
              <a:off x="3179074" y="3092591"/>
              <a:ext cx="199828" cy="56252"/>
            </a:xfrm>
            <a:custGeom>
              <a:avLst/>
              <a:gdLst/>
              <a:ahLst/>
              <a:cxnLst/>
              <a:rect l="l" t="t" r="r" b="b"/>
              <a:pathLst>
                <a:path w="3595" h="1012" extrusionOk="0">
                  <a:moveTo>
                    <a:pt x="0" y="0"/>
                  </a:moveTo>
                  <a:lnTo>
                    <a:pt x="0" y="1012"/>
                  </a:lnTo>
                  <a:lnTo>
                    <a:pt x="3594" y="101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3164011" y="3046679"/>
              <a:ext cx="158695" cy="33796"/>
            </a:xfrm>
            <a:custGeom>
              <a:avLst/>
              <a:gdLst/>
              <a:ahLst/>
              <a:cxnLst/>
              <a:rect l="l" t="t" r="r" b="b"/>
              <a:pathLst>
                <a:path w="2855" h="608" extrusionOk="0">
                  <a:moveTo>
                    <a:pt x="0" y="1"/>
                  </a:moveTo>
                  <a:lnTo>
                    <a:pt x="0" y="608"/>
                  </a:lnTo>
                  <a:lnTo>
                    <a:pt x="2855" y="608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2645245" y="3216208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28"/>
            <p:cNvGrpSpPr/>
            <p:nvPr/>
          </p:nvGrpSpPr>
          <p:grpSpPr>
            <a:xfrm flipH="1">
              <a:off x="2346075" y="2694557"/>
              <a:ext cx="753614" cy="2009515"/>
              <a:chOff x="3463338" y="2694557"/>
              <a:chExt cx="753614" cy="2009515"/>
            </a:xfrm>
          </p:grpSpPr>
          <p:sp>
            <p:nvSpPr>
              <p:cNvPr id="1022" name="Google Shape;1022;p28"/>
              <p:cNvSpPr/>
              <p:nvPr/>
            </p:nvSpPr>
            <p:spPr>
              <a:xfrm flipH="1">
                <a:off x="3953204" y="4107101"/>
                <a:ext cx="156639" cy="590257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0619" extrusionOk="0">
                    <a:moveTo>
                      <a:pt x="1633" y="0"/>
                    </a:moveTo>
                    <a:lnTo>
                      <a:pt x="1" y="10618"/>
                    </a:lnTo>
                    <a:lnTo>
                      <a:pt x="593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8"/>
              <p:cNvSpPr/>
              <p:nvPr/>
            </p:nvSpPr>
            <p:spPr>
              <a:xfrm flipH="1">
                <a:off x="3742484" y="3083086"/>
                <a:ext cx="207054" cy="419611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7549" extrusionOk="0">
                    <a:moveTo>
                      <a:pt x="2170" y="0"/>
                    </a:moveTo>
                    <a:cubicBezTo>
                      <a:pt x="1532" y="0"/>
                      <a:pt x="958" y="392"/>
                      <a:pt x="768" y="1000"/>
                    </a:cubicBezTo>
                    <a:cubicBezTo>
                      <a:pt x="0" y="3466"/>
                      <a:pt x="388" y="4136"/>
                      <a:pt x="972" y="6500"/>
                    </a:cubicBezTo>
                    <a:cubicBezTo>
                      <a:pt x="1092" y="6985"/>
                      <a:pt x="1479" y="7371"/>
                      <a:pt x="1978" y="7501"/>
                    </a:cubicBezTo>
                    <a:cubicBezTo>
                      <a:pt x="2100" y="7533"/>
                      <a:pt x="2221" y="7548"/>
                      <a:pt x="2339" y="7548"/>
                    </a:cubicBezTo>
                    <a:cubicBezTo>
                      <a:pt x="3078" y="7548"/>
                      <a:pt x="3697" y="6960"/>
                      <a:pt x="3652" y="6203"/>
                    </a:cubicBezTo>
                    <a:lnTo>
                      <a:pt x="3724" y="1422"/>
                    </a:lnTo>
                    <a:cubicBezTo>
                      <a:pt x="3704" y="1081"/>
                      <a:pt x="3563" y="767"/>
                      <a:pt x="3338" y="519"/>
                    </a:cubicBezTo>
                    <a:cubicBezTo>
                      <a:pt x="3131" y="290"/>
                      <a:pt x="2855" y="120"/>
                      <a:pt x="2534" y="43"/>
                    </a:cubicBezTo>
                    <a:cubicBezTo>
                      <a:pt x="2412" y="14"/>
                      <a:pt x="2290" y="0"/>
                      <a:pt x="2170" y="0"/>
                    </a:cubicBezTo>
                    <a:close/>
                  </a:path>
                </a:pathLst>
              </a:custGeom>
              <a:solidFill>
                <a:srgbClr val="4F7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8"/>
              <p:cNvSpPr/>
              <p:nvPr/>
            </p:nvSpPr>
            <p:spPr>
              <a:xfrm flipH="1">
                <a:off x="3595685" y="3442100"/>
                <a:ext cx="312721" cy="273034"/>
              </a:xfrm>
              <a:custGeom>
                <a:avLst/>
                <a:gdLst/>
                <a:ahLst/>
                <a:cxnLst/>
                <a:rect l="l" t="t" r="r" b="b"/>
                <a:pathLst>
                  <a:path w="5626" h="4912" extrusionOk="0">
                    <a:moveTo>
                      <a:pt x="2157" y="1"/>
                    </a:moveTo>
                    <a:lnTo>
                      <a:pt x="1" y="1800"/>
                    </a:lnTo>
                    <a:cubicBezTo>
                      <a:pt x="1871" y="3493"/>
                      <a:pt x="4863" y="4912"/>
                      <a:pt x="4863" y="4912"/>
                    </a:cubicBezTo>
                    <a:lnTo>
                      <a:pt x="5625" y="4133"/>
                    </a:lnTo>
                    <a:lnTo>
                      <a:pt x="2157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 flipH="1">
                <a:off x="3472236" y="3657152"/>
                <a:ext cx="120675" cy="65646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181" extrusionOk="0">
                    <a:moveTo>
                      <a:pt x="1" y="0"/>
                    </a:moveTo>
                    <a:lnTo>
                      <a:pt x="1853" y="1165"/>
                    </a:lnTo>
                    <a:cubicBezTo>
                      <a:pt x="1877" y="1175"/>
                      <a:pt x="1903" y="1181"/>
                      <a:pt x="1930" y="1181"/>
                    </a:cubicBezTo>
                    <a:cubicBezTo>
                      <a:pt x="1947" y="1181"/>
                      <a:pt x="1965" y="1178"/>
                      <a:pt x="1983" y="1173"/>
                    </a:cubicBezTo>
                    <a:cubicBezTo>
                      <a:pt x="2124" y="1132"/>
                      <a:pt x="2170" y="957"/>
                      <a:pt x="2070" y="852"/>
                    </a:cubicBezTo>
                    <a:lnTo>
                      <a:pt x="1488" y="243"/>
                    </a:lnTo>
                    <a:cubicBezTo>
                      <a:pt x="1377" y="126"/>
                      <a:pt x="1225" y="58"/>
                      <a:pt x="1064" y="5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 flipH="1">
                <a:off x="3515591" y="3646925"/>
                <a:ext cx="163587" cy="114227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055" extrusionOk="0">
                    <a:moveTo>
                      <a:pt x="1108" y="0"/>
                    </a:moveTo>
                    <a:lnTo>
                      <a:pt x="0" y="839"/>
                    </a:lnTo>
                    <a:lnTo>
                      <a:pt x="1009" y="2055"/>
                    </a:lnTo>
                    <a:lnTo>
                      <a:pt x="2943" y="759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 flipH="1">
                <a:off x="3473570" y="3689113"/>
                <a:ext cx="96051" cy="71816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292" extrusionOk="0">
                    <a:moveTo>
                      <a:pt x="972" y="0"/>
                    </a:moveTo>
                    <a:lnTo>
                      <a:pt x="0" y="509"/>
                    </a:lnTo>
                    <a:lnTo>
                      <a:pt x="862" y="715"/>
                    </a:lnTo>
                    <a:lnTo>
                      <a:pt x="1348" y="1236"/>
                    </a:lnTo>
                    <a:cubicBezTo>
                      <a:pt x="1382" y="1270"/>
                      <a:pt x="1429" y="1290"/>
                      <a:pt x="1478" y="1291"/>
                    </a:cubicBezTo>
                    <a:cubicBezTo>
                      <a:pt x="1480" y="1291"/>
                      <a:pt x="1482" y="1291"/>
                      <a:pt x="1484" y="1291"/>
                    </a:cubicBezTo>
                    <a:cubicBezTo>
                      <a:pt x="1637" y="1291"/>
                      <a:pt x="1727" y="1118"/>
                      <a:pt x="1641" y="992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 flipH="1">
                <a:off x="3502641" y="3705621"/>
                <a:ext cx="71260" cy="5464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3" extrusionOk="0">
                    <a:moveTo>
                      <a:pt x="519" y="1"/>
                    </a:moveTo>
                    <a:lnTo>
                      <a:pt x="0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70" y="983"/>
                    </a:cubicBezTo>
                    <a:cubicBezTo>
                      <a:pt x="1045" y="983"/>
                      <a:pt x="1119" y="953"/>
                      <a:pt x="1173" y="895"/>
                    </a:cubicBezTo>
                    <a:cubicBezTo>
                      <a:pt x="1282" y="776"/>
                      <a:pt x="1267" y="589"/>
                      <a:pt x="1141" y="490"/>
                    </a:cubicBezTo>
                    <a:lnTo>
                      <a:pt x="519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 flipH="1">
                <a:off x="3527709" y="3722685"/>
                <a:ext cx="71316" cy="54640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983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1" y="939"/>
                    </a:lnTo>
                    <a:cubicBezTo>
                      <a:pt x="867" y="968"/>
                      <a:pt x="919" y="983"/>
                      <a:pt x="970" y="983"/>
                    </a:cubicBezTo>
                    <a:cubicBezTo>
                      <a:pt x="1045" y="983"/>
                      <a:pt x="1120" y="952"/>
                      <a:pt x="1174" y="894"/>
                    </a:cubicBezTo>
                    <a:cubicBezTo>
                      <a:pt x="1282" y="776"/>
                      <a:pt x="1269" y="590"/>
                      <a:pt x="1142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 flipH="1">
                <a:off x="3551888" y="3738360"/>
                <a:ext cx="71260" cy="54696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4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69" y="983"/>
                    </a:cubicBezTo>
                    <a:cubicBezTo>
                      <a:pt x="1044" y="983"/>
                      <a:pt x="1118" y="953"/>
                      <a:pt x="1172" y="894"/>
                    </a:cubicBezTo>
                    <a:cubicBezTo>
                      <a:pt x="1282" y="777"/>
                      <a:pt x="1267" y="590"/>
                      <a:pt x="1140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 flipH="1">
                <a:off x="3675951" y="4399248"/>
                <a:ext cx="140352" cy="197271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549" extrusionOk="0">
                    <a:moveTo>
                      <a:pt x="2298" y="1"/>
                    </a:moveTo>
                    <a:lnTo>
                      <a:pt x="0" y="51"/>
                    </a:lnTo>
                    <a:lnTo>
                      <a:pt x="241" y="3549"/>
                    </a:lnTo>
                    <a:lnTo>
                      <a:pt x="2524" y="3292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 flipH="1">
                <a:off x="3463338" y="4535372"/>
                <a:ext cx="356800" cy="16864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3034" extrusionOk="0">
                    <a:moveTo>
                      <a:pt x="2013" y="0"/>
                    </a:moveTo>
                    <a:cubicBezTo>
                      <a:pt x="1802" y="0"/>
                      <a:pt x="1597" y="63"/>
                      <a:pt x="1427" y="182"/>
                    </a:cubicBezTo>
                    <a:cubicBezTo>
                      <a:pt x="1254" y="302"/>
                      <a:pt x="1049" y="365"/>
                      <a:pt x="841" y="365"/>
                    </a:cubicBezTo>
                    <a:cubicBezTo>
                      <a:pt x="723" y="365"/>
                      <a:pt x="604" y="345"/>
                      <a:pt x="490" y="303"/>
                    </a:cubicBezTo>
                    <a:lnTo>
                      <a:pt x="374" y="261"/>
                    </a:lnTo>
                    <a:cubicBezTo>
                      <a:pt x="343" y="249"/>
                      <a:pt x="310" y="244"/>
                      <a:pt x="277" y="244"/>
                    </a:cubicBezTo>
                    <a:cubicBezTo>
                      <a:pt x="222" y="244"/>
                      <a:pt x="167" y="260"/>
                      <a:pt x="120" y="292"/>
                    </a:cubicBezTo>
                    <a:cubicBezTo>
                      <a:pt x="44" y="340"/>
                      <a:pt x="1" y="422"/>
                      <a:pt x="1" y="507"/>
                    </a:cubicBezTo>
                    <a:cubicBezTo>
                      <a:pt x="1" y="530"/>
                      <a:pt x="4" y="554"/>
                      <a:pt x="11" y="576"/>
                    </a:cubicBezTo>
                    <a:cubicBezTo>
                      <a:pt x="322" y="1656"/>
                      <a:pt x="13" y="1875"/>
                      <a:pt x="68" y="2610"/>
                    </a:cubicBezTo>
                    <a:cubicBezTo>
                      <a:pt x="77" y="2734"/>
                      <a:pt x="98" y="2873"/>
                      <a:pt x="132" y="3033"/>
                    </a:cubicBezTo>
                    <a:lnTo>
                      <a:pt x="6418" y="3033"/>
                    </a:lnTo>
                    <a:cubicBezTo>
                      <a:pt x="6418" y="2878"/>
                      <a:pt x="6402" y="2737"/>
                      <a:pt x="6372" y="2610"/>
                    </a:cubicBezTo>
                    <a:cubicBezTo>
                      <a:pt x="6056" y="1287"/>
                      <a:pt x="4211" y="1385"/>
                      <a:pt x="3132" y="300"/>
                    </a:cubicBezTo>
                    <a:cubicBezTo>
                      <a:pt x="2944" y="109"/>
                      <a:pt x="2684" y="0"/>
                      <a:pt x="2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 flipH="1">
                <a:off x="3716361" y="4608353"/>
                <a:ext cx="95551" cy="83878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509" fill="none" extrusionOk="0">
                    <a:moveTo>
                      <a:pt x="0" y="1"/>
                    </a:moveTo>
                    <a:cubicBezTo>
                      <a:pt x="1214" y="1"/>
                      <a:pt x="1718" y="1509"/>
                      <a:pt x="1718" y="1509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 flipH="1">
                <a:off x="3463338" y="4680445"/>
                <a:ext cx="353020" cy="23568"/>
              </a:xfrm>
              <a:custGeom>
                <a:avLst/>
                <a:gdLst/>
                <a:ahLst/>
                <a:cxnLst/>
                <a:rect l="l" t="t" r="r" b="b"/>
                <a:pathLst>
                  <a:path w="6351" h="424" extrusionOk="0">
                    <a:moveTo>
                      <a:pt x="0" y="0"/>
                    </a:moveTo>
                    <a:cubicBezTo>
                      <a:pt x="9" y="124"/>
                      <a:pt x="30" y="263"/>
                      <a:pt x="64" y="423"/>
                    </a:cubicBezTo>
                    <a:lnTo>
                      <a:pt x="6350" y="423"/>
                    </a:lnTo>
                    <a:cubicBezTo>
                      <a:pt x="6350" y="268"/>
                      <a:pt x="6334" y="127"/>
                      <a:pt x="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 flipH="1">
                <a:off x="3989278" y="4414478"/>
                <a:ext cx="160307" cy="207554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3734" extrusionOk="0">
                    <a:moveTo>
                      <a:pt x="586" y="1"/>
                    </a:moveTo>
                    <a:lnTo>
                      <a:pt x="0" y="3733"/>
                    </a:lnTo>
                    <a:lnTo>
                      <a:pt x="2250" y="3095"/>
                    </a:lnTo>
                    <a:lnTo>
                      <a:pt x="2883" y="120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 flipH="1">
                <a:off x="3899619" y="4551269"/>
                <a:ext cx="266419" cy="152803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749" extrusionOk="0">
                    <a:moveTo>
                      <a:pt x="899" y="0"/>
                    </a:moveTo>
                    <a:cubicBezTo>
                      <a:pt x="45" y="1199"/>
                      <a:pt x="0" y="2748"/>
                      <a:pt x="457" y="2748"/>
                    </a:cubicBezTo>
                    <a:lnTo>
                      <a:pt x="4213" y="2748"/>
                    </a:lnTo>
                    <a:cubicBezTo>
                      <a:pt x="4793" y="2748"/>
                      <a:pt x="4663" y="2127"/>
                      <a:pt x="4119" y="2127"/>
                    </a:cubicBezTo>
                    <a:cubicBezTo>
                      <a:pt x="4020" y="2127"/>
                      <a:pt x="3908" y="2147"/>
                      <a:pt x="3784" y="2195"/>
                    </a:cubicBezTo>
                    <a:cubicBezTo>
                      <a:pt x="2871" y="1062"/>
                      <a:pt x="2775" y="0"/>
                      <a:pt x="2775" y="0"/>
                    </a:cubicBezTo>
                    <a:close/>
                  </a:path>
                </a:pathLst>
              </a:custGeom>
              <a:solidFill>
                <a:srgbClr val="C06C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 flipH="1">
                <a:off x="3902954" y="4530759"/>
                <a:ext cx="263028" cy="173258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117" extrusionOk="0">
                    <a:moveTo>
                      <a:pt x="1771" y="1"/>
                    </a:moveTo>
                    <a:cubicBezTo>
                      <a:pt x="1493" y="1"/>
                      <a:pt x="1229" y="80"/>
                      <a:pt x="1009" y="219"/>
                    </a:cubicBezTo>
                    <a:cubicBezTo>
                      <a:pt x="786" y="358"/>
                      <a:pt x="604" y="558"/>
                      <a:pt x="493" y="799"/>
                    </a:cubicBezTo>
                    <a:cubicBezTo>
                      <a:pt x="275" y="1276"/>
                      <a:pt x="51" y="1941"/>
                      <a:pt x="9" y="2733"/>
                    </a:cubicBezTo>
                    <a:cubicBezTo>
                      <a:pt x="1" y="2858"/>
                      <a:pt x="0" y="2985"/>
                      <a:pt x="3" y="3116"/>
                    </a:cubicBezTo>
                    <a:lnTo>
                      <a:pt x="4732" y="3116"/>
                    </a:lnTo>
                    <a:cubicBezTo>
                      <a:pt x="4732" y="2969"/>
                      <a:pt x="4711" y="2843"/>
                      <a:pt x="4670" y="2733"/>
                    </a:cubicBezTo>
                    <a:cubicBezTo>
                      <a:pt x="4426" y="2022"/>
                      <a:pt x="3485" y="1944"/>
                      <a:pt x="3080" y="878"/>
                    </a:cubicBezTo>
                    <a:cubicBezTo>
                      <a:pt x="2882" y="352"/>
                      <a:pt x="2359" y="1"/>
                      <a:pt x="1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 flipH="1">
                <a:off x="4107785" y="4602572"/>
                <a:ext cx="41800" cy="90770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633" fill="none" extrusionOk="0">
                    <a:moveTo>
                      <a:pt x="0" y="1"/>
                    </a:moveTo>
                    <a:cubicBezTo>
                      <a:pt x="751" y="587"/>
                      <a:pt x="562" y="1632"/>
                      <a:pt x="562" y="1632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3902954" y="4682668"/>
                <a:ext cx="263028" cy="21345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84" extrusionOk="0">
                    <a:moveTo>
                      <a:pt x="9" y="0"/>
                    </a:moveTo>
                    <a:cubicBezTo>
                      <a:pt x="1" y="125"/>
                      <a:pt x="0" y="252"/>
                      <a:pt x="3" y="383"/>
                    </a:cubicBezTo>
                    <a:lnTo>
                      <a:pt x="4732" y="383"/>
                    </a:lnTo>
                    <a:cubicBezTo>
                      <a:pt x="4732" y="236"/>
                      <a:pt x="4711" y="110"/>
                      <a:pt x="4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3753821" y="3477395"/>
                <a:ext cx="352631" cy="225842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4063" extrusionOk="0">
                    <a:moveTo>
                      <a:pt x="1291" y="0"/>
                    </a:moveTo>
                    <a:cubicBezTo>
                      <a:pt x="795" y="467"/>
                      <a:pt x="496" y="1134"/>
                      <a:pt x="315" y="1793"/>
                    </a:cubicBezTo>
                    <a:cubicBezTo>
                      <a:pt x="1" y="2939"/>
                      <a:pt x="46" y="4062"/>
                      <a:pt x="46" y="4062"/>
                    </a:cubicBezTo>
                    <a:lnTo>
                      <a:pt x="6344" y="4062"/>
                    </a:lnTo>
                    <a:cubicBezTo>
                      <a:pt x="6269" y="3462"/>
                      <a:pt x="6155" y="2928"/>
                      <a:pt x="6024" y="2465"/>
                    </a:cubicBezTo>
                    <a:cubicBezTo>
                      <a:pt x="5614" y="990"/>
                      <a:pt x="5040" y="213"/>
                      <a:pt x="5040" y="213"/>
                    </a:cubicBez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3649879" y="3587117"/>
                <a:ext cx="342348" cy="929993"/>
              </a:xfrm>
              <a:custGeom>
                <a:avLst/>
                <a:gdLst/>
                <a:ahLst/>
                <a:cxnLst/>
                <a:rect l="l" t="t" r="r" b="b"/>
                <a:pathLst>
                  <a:path w="6159" h="16731" extrusionOk="0">
                    <a:moveTo>
                      <a:pt x="1" y="1"/>
                    </a:moveTo>
                    <a:lnTo>
                      <a:pt x="1108" y="3240"/>
                    </a:lnTo>
                    <a:lnTo>
                      <a:pt x="2638" y="7726"/>
                    </a:lnTo>
                    <a:lnTo>
                      <a:pt x="3065" y="16722"/>
                    </a:lnTo>
                    <a:lnTo>
                      <a:pt x="4010" y="16724"/>
                    </a:lnTo>
                    <a:lnTo>
                      <a:pt x="6158" y="16731"/>
                    </a:lnTo>
                    <a:lnTo>
                      <a:pt x="5772" y="7316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3769276" y="3670437"/>
                <a:ext cx="161419" cy="846337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15226" extrusionOk="0">
                    <a:moveTo>
                      <a:pt x="411" y="0"/>
                    </a:moveTo>
                    <a:lnTo>
                      <a:pt x="1" y="1741"/>
                    </a:lnTo>
                    <a:lnTo>
                      <a:pt x="1531" y="6227"/>
                    </a:lnTo>
                    <a:lnTo>
                      <a:pt x="1958" y="15223"/>
                    </a:lnTo>
                    <a:lnTo>
                      <a:pt x="2903" y="15225"/>
                    </a:lnTo>
                    <a:lnTo>
                      <a:pt x="2554" y="612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3769277" y="3670437"/>
                <a:ext cx="138629" cy="846337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226" fill="none" extrusionOk="0">
                    <a:moveTo>
                      <a:pt x="2493" y="15225"/>
                    </a:moveTo>
                    <a:lnTo>
                      <a:pt x="2144" y="6123"/>
                    </a:lnTo>
                    <a:lnTo>
                      <a:pt x="1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3883500" y="3640144"/>
                <a:ext cx="268309" cy="874519"/>
              </a:xfrm>
              <a:custGeom>
                <a:avLst/>
                <a:gdLst/>
                <a:ahLst/>
                <a:cxnLst/>
                <a:rect l="l" t="t" r="r" b="b"/>
                <a:pathLst>
                  <a:path w="4827" h="15733" extrusionOk="0">
                    <a:moveTo>
                      <a:pt x="4827" y="0"/>
                    </a:moveTo>
                    <a:lnTo>
                      <a:pt x="863" y="1133"/>
                    </a:lnTo>
                    <a:lnTo>
                      <a:pt x="1078" y="7131"/>
                    </a:lnTo>
                    <a:lnTo>
                      <a:pt x="0" y="15732"/>
                    </a:lnTo>
                    <a:lnTo>
                      <a:pt x="2793" y="15732"/>
                    </a:lnTo>
                    <a:lnTo>
                      <a:pt x="4220" y="6712"/>
                    </a:lnTo>
                    <a:lnTo>
                      <a:pt x="4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 flipH="1">
                <a:off x="3873554" y="3517971"/>
                <a:ext cx="49137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2153" fill="none" extrusionOk="0">
                    <a:moveTo>
                      <a:pt x="883" y="1"/>
                    </a:moveTo>
                    <a:lnTo>
                      <a:pt x="660" y="2152"/>
                    </a:lnTo>
                    <a:cubicBezTo>
                      <a:pt x="660" y="2152"/>
                      <a:pt x="1" y="1804"/>
                      <a:pt x="186" y="1077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 flipH="1">
                <a:off x="4042473" y="3634419"/>
                <a:ext cx="63867" cy="880244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5836" fill="none" extrusionOk="0">
                    <a:moveTo>
                      <a:pt x="1" y="15835"/>
                    </a:moveTo>
                    <a:lnTo>
                      <a:pt x="1149" y="7246"/>
                    </a:lnTo>
                    <a:cubicBezTo>
                      <a:pt x="1149" y="7246"/>
                      <a:pt x="487" y="2661"/>
                      <a:pt x="929" y="0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 flipH="1">
                <a:off x="3957651" y="3543095"/>
                <a:ext cx="142298" cy="123399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220" fill="none" extrusionOk="0">
                    <a:moveTo>
                      <a:pt x="0" y="1619"/>
                    </a:moveTo>
                    <a:cubicBezTo>
                      <a:pt x="0" y="1619"/>
                      <a:pt x="1884" y="2219"/>
                      <a:pt x="2560" y="0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 flipH="1">
                <a:off x="3812297" y="3511968"/>
                <a:ext cx="242851" cy="10839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195" fill="none" extrusionOk="0">
                    <a:moveTo>
                      <a:pt x="4368" y="195"/>
                    </a:moveTo>
                    <a:lnTo>
                      <a:pt x="0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 flipH="1">
                <a:off x="3771608" y="3477395"/>
                <a:ext cx="317390" cy="140241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2523" extrusionOk="0">
                    <a:moveTo>
                      <a:pt x="977" y="0"/>
                    </a:moveTo>
                    <a:cubicBezTo>
                      <a:pt x="481" y="467"/>
                      <a:pt x="182" y="1134"/>
                      <a:pt x="1" y="1793"/>
                    </a:cubicBezTo>
                    <a:lnTo>
                      <a:pt x="4567" y="1660"/>
                    </a:lnTo>
                    <a:cubicBezTo>
                      <a:pt x="4567" y="1660"/>
                      <a:pt x="4693" y="2522"/>
                      <a:pt x="5381" y="2522"/>
                    </a:cubicBezTo>
                    <a:cubicBezTo>
                      <a:pt x="5479" y="2522"/>
                      <a:pt x="5588" y="2505"/>
                      <a:pt x="5710" y="2465"/>
                    </a:cubicBezTo>
                    <a:cubicBezTo>
                      <a:pt x="5300" y="990"/>
                      <a:pt x="4726" y="213"/>
                      <a:pt x="4726" y="213"/>
                    </a:cubicBezTo>
                    <a:lnTo>
                      <a:pt x="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 flipH="1">
                <a:off x="3759601" y="3018553"/>
                <a:ext cx="354021" cy="539619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9708" extrusionOk="0">
                    <a:moveTo>
                      <a:pt x="3081" y="0"/>
                    </a:moveTo>
                    <a:cubicBezTo>
                      <a:pt x="2654" y="0"/>
                      <a:pt x="868" y="443"/>
                      <a:pt x="267" y="2841"/>
                    </a:cubicBezTo>
                    <a:cubicBezTo>
                      <a:pt x="0" y="3911"/>
                      <a:pt x="194" y="4965"/>
                      <a:pt x="235" y="5937"/>
                    </a:cubicBezTo>
                    <a:cubicBezTo>
                      <a:pt x="330" y="8117"/>
                      <a:pt x="293" y="9605"/>
                      <a:pt x="293" y="9605"/>
                    </a:cubicBezTo>
                    <a:lnTo>
                      <a:pt x="6256" y="9707"/>
                    </a:lnTo>
                    <a:lnTo>
                      <a:pt x="5448" y="6270"/>
                    </a:lnTo>
                    <a:lnTo>
                      <a:pt x="5446" y="6262"/>
                    </a:lnTo>
                    <a:lnTo>
                      <a:pt x="5437" y="6226"/>
                    </a:lnTo>
                    <a:cubicBezTo>
                      <a:pt x="5980" y="5764"/>
                      <a:pt x="6239" y="5237"/>
                      <a:pt x="6329" y="4707"/>
                    </a:cubicBezTo>
                    <a:cubicBezTo>
                      <a:pt x="6344" y="4618"/>
                      <a:pt x="6354" y="4526"/>
                      <a:pt x="6358" y="4437"/>
                    </a:cubicBezTo>
                    <a:cubicBezTo>
                      <a:pt x="6366" y="4375"/>
                      <a:pt x="6368" y="4314"/>
                      <a:pt x="6368" y="4255"/>
                    </a:cubicBezTo>
                    <a:cubicBezTo>
                      <a:pt x="6369" y="4046"/>
                      <a:pt x="6348" y="3840"/>
                      <a:pt x="6316" y="3640"/>
                    </a:cubicBezTo>
                    <a:cubicBezTo>
                      <a:pt x="6306" y="3581"/>
                      <a:pt x="6295" y="3521"/>
                      <a:pt x="6282" y="3464"/>
                    </a:cubicBezTo>
                    <a:cubicBezTo>
                      <a:pt x="6224" y="3188"/>
                      <a:pt x="6145" y="2870"/>
                      <a:pt x="6064" y="2560"/>
                    </a:cubicBezTo>
                    <a:cubicBezTo>
                      <a:pt x="5851" y="1751"/>
                      <a:pt x="5298" y="1075"/>
                      <a:pt x="4547" y="708"/>
                    </a:cubicBezTo>
                    <a:lnTo>
                      <a:pt x="3167" y="32"/>
                    </a:lnTo>
                    <a:cubicBezTo>
                      <a:pt x="3188" y="14"/>
                      <a:pt x="3155" y="0"/>
                      <a:pt x="3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 flipH="1">
                <a:off x="3808074" y="3018553"/>
                <a:ext cx="134905" cy="238293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4287" extrusionOk="0">
                    <a:moveTo>
                      <a:pt x="1" y="0"/>
                    </a:moveTo>
                    <a:lnTo>
                      <a:pt x="2427" y="4286"/>
                    </a:lnTo>
                    <a:lnTo>
                      <a:pt x="2291" y="1487"/>
                    </a:lnTo>
                    <a:lnTo>
                      <a:pt x="1441" y="9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 flipH="1">
                <a:off x="3790510" y="3009660"/>
                <a:ext cx="97774" cy="93661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85" extrusionOk="0">
                    <a:moveTo>
                      <a:pt x="704" y="0"/>
                    </a:moveTo>
                    <a:lnTo>
                      <a:pt x="0" y="1229"/>
                    </a:lnTo>
                    <a:lnTo>
                      <a:pt x="1260" y="1684"/>
                    </a:lnTo>
                    <a:lnTo>
                      <a:pt x="1414" y="1540"/>
                    </a:lnTo>
                    <a:cubicBezTo>
                      <a:pt x="1758" y="1220"/>
                      <a:pt x="1714" y="681"/>
                      <a:pt x="1322" y="417"/>
                    </a:cubicBez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 flipH="1">
                <a:off x="3762939" y="2793996"/>
                <a:ext cx="174704" cy="30844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549" extrusionOk="0">
                    <a:moveTo>
                      <a:pt x="1429" y="0"/>
                    </a:moveTo>
                    <a:lnTo>
                      <a:pt x="1" y="4072"/>
                    </a:lnTo>
                    <a:lnTo>
                      <a:pt x="1511" y="5548"/>
                    </a:lnTo>
                    <a:lnTo>
                      <a:pt x="2015" y="4862"/>
                    </a:lnTo>
                    <a:lnTo>
                      <a:pt x="2865" y="3704"/>
                    </a:lnTo>
                    <a:lnTo>
                      <a:pt x="3142" y="3327"/>
                    </a:ln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 flipH="1">
                <a:off x="3704465" y="2694557"/>
                <a:ext cx="147801" cy="14096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536" extrusionOk="0">
                    <a:moveTo>
                      <a:pt x="1329" y="0"/>
                    </a:moveTo>
                    <a:cubicBezTo>
                      <a:pt x="595" y="0"/>
                      <a:pt x="0" y="567"/>
                      <a:pt x="0" y="1268"/>
                    </a:cubicBezTo>
                    <a:cubicBezTo>
                      <a:pt x="0" y="1968"/>
                      <a:pt x="595" y="2536"/>
                      <a:pt x="1329" y="2536"/>
                    </a:cubicBezTo>
                    <a:cubicBezTo>
                      <a:pt x="2064" y="2536"/>
                      <a:pt x="2658" y="1968"/>
                      <a:pt x="2658" y="1268"/>
                    </a:cubicBezTo>
                    <a:cubicBezTo>
                      <a:pt x="2658" y="567"/>
                      <a:pt x="2064" y="0"/>
                      <a:pt x="1329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 flipH="1">
                <a:off x="3676505" y="2756755"/>
                <a:ext cx="231289" cy="281205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5059" extrusionOk="0">
                    <a:moveTo>
                      <a:pt x="1485" y="1"/>
                    </a:moveTo>
                    <a:cubicBezTo>
                      <a:pt x="1325" y="1"/>
                      <a:pt x="1171" y="26"/>
                      <a:pt x="1029" y="71"/>
                    </a:cubicBezTo>
                    <a:cubicBezTo>
                      <a:pt x="416" y="269"/>
                      <a:pt x="0" y="858"/>
                      <a:pt x="81" y="1512"/>
                    </a:cubicBezTo>
                    <a:lnTo>
                      <a:pt x="153" y="2073"/>
                    </a:lnTo>
                    <a:lnTo>
                      <a:pt x="373" y="4333"/>
                    </a:lnTo>
                    <a:cubicBezTo>
                      <a:pt x="373" y="4333"/>
                      <a:pt x="1961" y="4895"/>
                      <a:pt x="2507" y="5027"/>
                    </a:cubicBezTo>
                    <a:cubicBezTo>
                      <a:pt x="2595" y="5048"/>
                      <a:pt x="2685" y="5058"/>
                      <a:pt x="2773" y="5058"/>
                    </a:cubicBezTo>
                    <a:cubicBezTo>
                      <a:pt x="3274" y="5058"/>
                      <a:pt x="3748" y="4734"/>
                      <a:pt x="3857" y="4243"/>
                    </a:cubicBezTo>
                    <a:cubicBezTo>
                      <a:pt x="4033" y="3455"/>
                      <a:pt x="4160" y="2664"/>
                      <a:pt x="3907" y="1768"/>
                    </a:cubicBezTo>
                    <a:cubicBezTo>
                      <a:pt x="3758" y="1240"/>
                      <a:pt x="3430" y="794"/>
                      <a:pt x="2993" y="482"/>
                    </a:cubicBezTo>
                    <a:cubicBezTo>
                      <a:pt x="2797" y="340"/>
                      <a:pt x="2579" y="227"/>
                      <a:pt x="2345" y="146"/>
                    </a:cubicBezTo>
                    <a:lnTo>
                      <a:pt x="2342" y="145"/>
                    </a:lnTo>
                    <a:lnTo>
                      <a:pt x="2210" y="102"/>
                    </a:lnTo>
                    <a:lnTo>
                      <a:pt x="2197" y="98"/>
                    </a:lnTo>
                    <a:cubicBezTo>
                      <a:pt x="2130" y="78"/>
                      <a:pt x="2062" y="63"/>
                      <a:pt x="1994" y="51"/>
                    </a:cubicBezTo>
                    <a:cubicBezTo>
                      <a:pt x="1831" y="18"/>
                      <a:pt x="1665" y="1"/>
                      <a:pt x="1495" y="1"/>
                    </a:cubicBezTo>
                    <a:cubicBezTo>
                      <a:pt x="1492" y="1"/>
                      <a:pt x="1488" y="1"/>
                      <a:pt x="148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 flipH="1">
                <a:off x="3736206" y="2962469"/>
                <a:ext cx="42245" cy="22067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4" y="302"/>
                      <a:pt x="208" y="396"/>
                      <a:pt x="368" y="396"/>
                    </a:cubicBezTo>
                    <a:cubicBezTo>
                      <a:pt x="566" y="396"/>
                      <a:pt x="760" y="253"/>
                      <a:pt x="722" y="175"/>
                    </a:cubicBezTo>
                    <a:cubicBezTo>
                      <a:pt x="652" y="3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 flipH="1">
                <a:off x="3758047" y="2735300"/>
                <a:ext cx="219450" cy="203775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3666" extrusionOk="0">
                    <a:moveTo>
                      <a:pt x="2477" y="1"/>
                    </a:moveTo>
                    <a:cubicBezTo>
                      <a:pt x="1609" y="1"/>
                      <a:pt x="598" y="264"/>
                      <a:pt x="351" y="1153"/>
                    </a:cubicBezTo>
                    <a:cubicBezTo>
                      <a:pt x="0" y="2416"/>
                      <a:pt x="1222" y="3665"/>
                      <a:pt x="1222" y="3665"/>
                    </a:cubicBezTo>
                    <a:lnTo>
                      <a:pt x="2214" y="3314"/>
                    </a:lnTo>
                    <a:lnTo>
                      <a:pt x="2196" y="1337"/>
                    </a:lnTo>
                    <a:cubicBezTo>
                      <a:pt x="2196" y="1337"/>
                      <a:pt x="3128" y="1236"/>
                      <a:pt x="3815" y="387"/>
                    </a:cubicBezTo>
                    <a:cubicBezTo>
                      <a:pt x="3948" y="221"/>
                      <a:pt x="3272" y="1"/>
                      <a:pt x="2477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 flipH="1">
                <a:off x="3686235" y="2860307"/>
                <a:ext cx="53362" cy="98552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3" extrusionOk="0">
                    <a:moveTo>
                      <a:pt x="15" y="1"/>
                    </a:moveTo>
                    <a:lnTo>
                      <a:pt x="0" y="1732"/>
                    </a:lnTo>
                    <a:lnTo>
                      <a:pt x="134" y="1760"/>
                    </a:lnTo>
                    <a:cubicBezTo>
                      <a:pt x="174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8" y="930"/>
                    </a:cubicBezTo>
                    <a:cubicBezTo>
                      <a:pt x="431" y="695"/>
                      <a:pt x="194" y="430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 flipH="1">
                <a:off x="3855376" y="2862197"/>
                <a:ext cx="130680" cy="96607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738" extrusionOk="0">
                    <a:moveTo>
                      <a:pt x="1234" y="0"/>
                    </a:moveTo>
                    <a:cubicBezTo>
                      <a:pt x="437" y="0"/>
                      <a:pt x="1" y="1395"/>
                      <a:pt x="1834" y="1738"/>
                    </a:cubicBezTo>
                    <a:lnTo>
                      <a:pt x="2350" y="1059"/>
                    </a:lnTo>
                    <a:cubicBezTo>
                      <a:pt x="2020" y="280"/>
                      <a:pt x="1591" y="0"/>
                      <a:pt x="1234" y="0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 flipH="1">
                <a:off x="3893509" y="2896714"/>
                <a:ext cx="32184" cy="2740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 flipH="1">
                <a:off x="3893509" y="2896714"/>
                <a:ext cx="32184" cy="2740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fill="none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 flipH="1">
                <a:off x="3842483" y="2841742"/>
                <a:ext cx="32795" cy="7959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432" extrusionOk="0">
                    <a:moveTo>
                      <a:pt x="589" y="0"/>
                    </a:moveTo>
                    <a:lnTo>
                      <a:pt x="0" y="477"/>
                    </a:lnTo>
                    <a:lnTo>
                      <a:pt x="375" y="1399"/>
                    </a:lnTo>
                    <a:lnTo>
                      <a:pt x="581" y="1431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 flipH="1">
                <a:off x="3758829" y="2879706"/>
                <a:ext cx="23290" cy="4157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748" extrusionOk="0">
                    <a:moveTo>
                      <a:pt x="166" y="1"/>
                    </a:moveTo>
                    <a:cubicBezTo>
                      <a:pt x="162" y="1"/>
                      <a:pt x="158" y="1"/>
                      <a:pt x="153" y="2"/>
                    </a:cubicBezTo>
                    <a:cubicBezTo>
                      <a:pt x="55" y="15"/>
                      <a:pt x="0" y="193"/>
                      <a:pt x="31" y="398"/>
                    </a:cubicBezTo>
                    <a:cubicBezTo>
                      <a:pt x="62" y="596"/>
                      <a:pt x="160" y="748"/>
                      <a:pt x="255" y="748"/>
                    </a:cubicBezTo>
                    <a:cubicBezTo>
                      <a:pt x="259" y="748"/>
                      <a:pt x="263" y="748"/>
                      <a:pt x="267" y="747"/>
                    </a:cubicBezTo>
                    <a:cubicBezTo>
                      <a:pt x="365" y="733"/>
                      <a:pt x="419" y="555"/>
                      <a:pt x="388" y="349"/>
                    </a:cubicBezTo>
                    <a:cubicBezTo>
                      <a:pt x="358" y="152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 flipH="1">
                <a:off x="3765887" y="2832460"/>
                <a:ext cx="49637" cy="1856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334" extrusionOk="0">
                    <a:moveTo>
                      <a:pt x="499" y="1"/>
                    </a:moveTo>
                    <a:cubicBezTo>
                      <a:pt x="422" y="1"/>
                      <a:pt x="336" y="17"/>
                      <a:pt x="254" y="55"/>
                    </a:cubicBezTo>
                    <a:cubicBezTo>
                      <a:pt x="0" y="173"/>
                      <a:pt x="5" y="334"/>
                      <a:pt x="233" y="334"/>
                    </a:cubicBezTo>
                    <a:cubicBezTo>
                      <a:pt x="295" y="334"/>
                      <a:pt x="375" y="321"/>
                      <a:pt x="471" y="293"/>
                    </a:cubicBezTo>
                    <a:cubicBezTo>
                      <a:pt x="892" y="167"/>
                      <a:pt x="746" y="1"/>
                      <a:pt x="499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8"/>
              <p:cNvSpPr/>
              <p:nvPr/>
            </p:nvSpPr>
            <p:spPr>
              <a:xfrm flipH="1">
                <a:off x="3693295" y="2868255"/>
                <a:ext cx="23346" cy="4157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48" extrusionOk="0">
                    <a:moveTo>
                      <a:pt x="165" y="0"/>
                    </a:moveTo>
                    <a:cubicBezTo>
                      <a:pt x="161" y="0"/>
                      <a:pt x="157" y="0"/>
                      <a:pt x="153" y="1"/>
                    </a:cubicBezTo>
                    <a:cubicBezTo>
                      <a:pt x="55" y="15"/>
                      <a:pt x="1" y="193"/>
                      <a:pt x="32" y="399"/>
                    </a:cubicBezTo>
                    <a:cubicBezTo>
                      <a:pt x="61" y="596"/>
                      <a:pt x="159" y="747"/>
                      <a:pt x="254" y="747"/>
                    </a:cubicBezTo>
                    <a:cubicBezTo>
                      <a:pt x="258" y="747"/>
                      <a:pt x="262" y="747"/>
                      <a:pt x="266" y="746"/>
                    </a:cubicBezTo>
                    <a:cubicBezTo>
                      <a:pt x="364" y="732"/>
                      <a:pt x="419" y="555"/>
                      <a:pt x="388" y="350"/>
                    </a:cubicBezTo>
                    <a:cubicBezTo>
                      <a:pt x="358" y="152"/>
                      <a:pt x="260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8"/>
              <p:cNvSpPr/>
              <p:nvPr/>
            </p:nvSpPr>
            <p:spPr>
              <a:xfrm flipH="1">
                <a:off x="3680010" y="2817007"/>
                <a:ext cx="55696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2" extrusionOk="0">
                    <a:moveTo>
                      <a:pt x="406" y="1"/>
                    </a:moveTo>
                    <a:cubicBezTo>
                      <a:pt x="390" y="1"/>
                      <a:pt x="375" y="1"/>
                      <a:pt x="359" y="3"/>
                    </a:cubicBezTo>
                    <a:cubicBezTo>
                      <a:pt x="1" y="31"/>
                      <a:pt x="8" y="270"/>
                      <a:pt x="472" y="299"/>
                    </a:cubicBezTo>
                    <a:cubicBezTo>
                      <a:pt x="499" y="300"/>
                      <a:pt x="524" y="301"/>
                      <a:pt x="547" y="301"/>
                    </a:cubicBezTo>
                    <a:cubicBezTo>
                      <a:pt x="1001" y="301"/>
                      <a:pt x="751" y="1"/>
                      <a:pt x="406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8"/>
              <p:cNvSpPr/>
              <p:nvPr/>
            </p:nvSpPr>
            <p:spPr>
              <a:xfrm flipH="1">
                <a:off x="3691016" y="2855749"/>
                <a:ext cx="53362" cy="98608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4" extrusionOk="0">
                    <a:moveTo>
                      <a:pt x="15" y="1"/>
                    </a:moveTo>
                    <a:lnTo>
                      <a:pt x="0" y="1733"/>
                    </a:lnTo>
                    <a:lnTo>
                      <a:pt x="134" y="1761"/>
                    </a:lnTo>
                    <a:cubicBezTo>
                      <a:pt x="175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9" y="930"/>
                    </a:cubicBezTo>
                    <a:cubicBezTo>
                      <a:pt x="431" y="696"/>
                      <a:pt x="195" y="429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 flipH="1">
                <a:off x="3689515" y="2855749"/>
                <a:ext cx="54862" cy="103666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865" fill="none" extrusionOk="0">
                    <a:moveTo>
                      <a:pt x="15" y="1"/>
                    </a:moveTo>
                    <a:cubicBezTo>
                      <a:pt x="195" y="429"/>
                      <a:pt x="431" y="696"/>
                      <a:pt x="649" y="930"/>
                    </a:cubicBezTo>
                    <a:cubicBezTo>
                      <a:pt x="987" y="1297"/>
                      <a:pt x="636" y="1864"/>
                      <a:pt x="134" y="1761"/>
                    </a:cubicBezTo>
                    <a:lnTo>
                      <a:pt x="0" y="173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 flipH="1">
                <a:off x="3818970" y="2789549"/>
                <a:ext cx="64590" cy="10783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940" extrusionOk="0">
                    <a:moveTo>
                      <a:pt x="945" y="0"/>
                    </a:moveTo>
                    <a:lnTo>
                      <a:pt x="1" y="494"/>
                    </a:lnTo>
                    <a:lnTo>
                      <a:pt x="443" y="1939"/>
                    </a:lnTo>
                    <a:lnTo>
                      <a:pt x="559" y="1825"/>
                    </a:lnTo>
                    <a:cubicBezTo>
                      <a:pt x="994" y="1393"/>
                      <a:pt x="1161" y="776"/>
                      <a:pt x="1000" y="197"/>
                    </a:cubicBez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 flipH="1">
                <a:off x="3721753" y="2760201"/>
                <a:ext cx="7882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67" extrusionOk="0">
                    <a:moveTo>
                      <a:pt x="708" y="1"/>
                    </a:moveTo>
                    <a:cubicBezTo>
                      <a:pt x="288" y="1"/>
                      <a:pt x="1" y="359"/>
                      <a:pt x="1" y="359"/>
                    </a:cubicBezTo>
                    <a:cubicBezTo>
                      <a:pt x="298" y="589"/>
                      <a:pt x="555" y="666"/>
                      <a:pt x="765" y="666"/>
                    </a:cubicBezTo>
                    <a:cubicBezTo>
                      <a:pt x="1184" y="666"/>
                      <a:pt x="1417" y="359"/>
                      <a:pt x="1417" y="359"/>
                    </a:cubicBezTo>
                    <a:cubicBezTo>
                      <a:pt x="1161" y="90"/>
                      <a:pt x="918" y="1"/>
                      <a:pt x="708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 flipH="1">
                <a:off x="3765883" y="3183581"/>
                <a:ext cx="292989" cy="374587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6739" extrusionOk="0">
                    <a:moveTo>
                      <a:pt x="368" y="0"/>
                    </a:moveTo>
                    <a:cubicBezTo>
                      <a:pt x="75" y="1350"/>
                      <a:pt x="1" y="5332"/>
                      <a:pt x="41" y="6649"/>
                    </a:cubicBezTo>
                    <a:lnTo>
                      <a:pt x="5271" y="6738"/>
                    </a:lnTo>
                    <a:lnTo>
                      <a:pt x="5271" y="6738"/>
                    </a:lnTo>
                    <a:lnTo>
                      <a:pt x="5039" y="2715"/>
                    </a:lnTo>
                    <a:lnTo>
                      <a:pt x="3293" y="247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4F7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 flipH="1">
                <a:off x="3808075" y="3075915"/>
                <a:ext cx="79709" cy="18076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252" extrusionOk="0">
                    <a:moveTo>
                      <a:pt x="616" y="1"/>
                    </a:moveTo>
                    <a:lnTo>
                      <a:pt x="409" y="26"/>
                    </a:lnTo>
                    <a:lnTo>
                      <a:pt x="0" y="325"/>
                    </a:lnTo>
                    <a:lnTo>
                      <a:pt x="595" y="828"/>
                    </a:lnTo>
                    <a:lnTo>
                      <a:pt x="614" y="1802"/>
                    </a:lnTo>
                    <a:lnTo>
                      <a:pt x="1434" y="3252"/>
                    </a:lnTo>
                    <a:lnTo>
                      <a:pt x="1347" y="1473"/>
                    </a:lnTo>
                    <a:lnTo>
                      <a:pt x="947" y="760"/>
                    </a:lnTo>
                    <a:lnTo>
                      <a:pt x="1026" y="273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 flipH="1">
                <a:off x="3837479" y="2978200"/>
                <a:ext cx="118396" cy="136406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2454" extrusionOk="0">
                    <a:moveTo>
                      <a:pt x="474" y="1"/>
                    </a:moveTo>
                    <a:lnTo>
                      <a:pt x="1" y="755"/>
                    </a:lnTo>
                    <a:lnTo>
                      <a:pt x="1210" y="2454"/>
                    </a:lnTo>
                    <a:lnTo>
                      <a:pt x="1631" y="2048"/>
                    </a:lnTo>
                    <a:cubicBezTo>
                      <a:pt x="2129" y="1566"/>
                      <a:pt x="2040" y="742"/>
                      <a:pt x="1420" y="414"/>
                    </a:cubicBezTo>
                    <a:cubicBezTo>
                      <a:pt x="1392" y="400"/>
                      <a:pt x="1362" y="386"/>
                      <a:pt x="1334" y="373"/>
                    </a:cubicBezTo>
                    <a:lnTo>
                      <a:pt x="4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 rot="-888226" flipH="1">
                <a:off x="3868900" y="3071534"/>
                <a:ext cx="295601" cy="448961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8077" extrusionOk="0">
                    <a:moveTo>
                      <a:pt x="1420" y="0"/>
                    </a:moveTo>
                    <a:cubicBezTo>
                      <a:pt x="1402" y="0"/>
                      <a:pt x="1383" y="1"/>
                      <a:pt x="1364" y="2"/>
                    </a:cubicBezTo>
                    <a:cubicBezTo>
                      <a:pt x="573" y="48"/>
                      <a:pt x="1" y="755"/>
                      <a:pt x="41" y="1512"/>
                    </a:cubicBezTo>
                    <a:cubicBezTo>
                      <a:pt x="164" y="3889"/>
                      <a:pt x="1047" y="5607"/>
                      <a:pt x="2122" y="7329"/>
                    </a:cubicBezTo>
                    <a:cubicBezTo>
                      <a:pt x="2419" y="7803"/>
                      <a:pt x="2949" y="8076"/>
                      <a:pt x="3502" y="8076"/>
                    </a:cubicBezTo>
                    <a:cubicBezTo>
                      <a:pt x="3686" y="8076"/>
                      <a:pt x="3873" y="8046"/>
                      <a:pt x="4054" y="7983"/>
                    </a:cubicBezTo>
                    <a:cubicBezTo>
                      <a:pt x="4892" y="7689"/>
                      <a:pt x="5317" y="6798"/>
                      <a:pt x="5000" y="6003"/>
                    </a:cubicBezTo>
                    <a:lnTo>
                      <a:pt x="2729" y="1001"/>
                    </a:lnTo>
                    <a:cubicBezTo>
                      <a:pt x="2597" y="697"/>
                      <a:pt x="2095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 rot="-4233323" flipH="1">
                <a:off x="3752526" y="3498339"/>
                <a:ext cx="417800" cy="174936"/>
              </a:xfrm>
              <a:custGeom>
                <a:avLst/>
                <a:gdLst/>
                <a:ahLst/>
                <a:cxnLst/>
                <a:rect l="l" t="t" r="r" b="b"/>
                <a:pathLst>
                  <a:path w="7516" h="3147" extrusionOk="0">
                    <a:moveTo>
                      <a:pt x="1433" y="0"/>
                    </a:moveTo>
                    <a:cubicBezTo>
                      <a:pt x="1427" y="0"/>
                      <a:pt x="1420" y="1"/>
                      <a:pt x="1414" y="1"/>
                    </a:cubicBezTo>
                    <a:cubicBezTo>
                      <a:pt x="810" y="9"/>
                      <a:pt x="252" y="408"/>
                      <a:pt x="78" y="1025"/>
                    </a:cubicBezTo>
                    <a:cubicBezTo>
                      <a:pt x="1" y="1298"/>
                      <a:pt x="10" y="1575"/>
                      <a:pt x="87" y="1827"/>
                    </a:cubicBezTo>
                    <a:cubicBezTo>
                      <a:pt x="236" y="2304"/>
                      <a:pt x="630" y="2689"/>
                      <a:pt x="1160" y="2789"/>
                    </a:cubicBezTo>
                    <a:cubicBezTo>
                      <a:pt x="2635" y="3067"/>
                      <a:pt x="3984" y="3147"/>
                      <a:pt x="5051" y="3147"/>
                    </a:cubicBezTo>
                    <a:cubicBezTo>
                      <a:pt x="6509" y="3147"/>
                      <a:pt x="7439" y="2997"/>
                      <a:pt x="7439" y="2997"/>
                    </a:cubicBezTo>
                    <a:lnTo>
                      <a:pt x="7516" y="1931"/>
                    </a:lnTo>
                    <a:lnTo>
                      <a:pt x="1891" y="77"/>
                    </a:lnTo>
                    <a:cubicBezTo>
                      <a:pt x="1739" y="26"/>
                      <a:pt x="1585" y="0"/>
                      <a:pt x="1433" y="0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 rot="-4233350" flipH="1">
                <a:off x="3881263" y="3726871"/>
                <a:ext cx="143748" cy="96110"/>
              </a:xfrm>
              <a:custGeom>
                <a:avLst/>
                <a:gdLst/>
                <a:ahLst/>
                <a:cxnLst/>
                <a:rect l="l" t="t" r="r" b="b"/>
                <a:pathLst>
                  <a:path w="2586" h="1729" extrusionOk="0">
                    <a:moveTo>
                      <a:pt x="937" y="1"/>
                    </a:moveTo>
                    <a:lnTo>
                      <a:pt x="0" y="1155"/>
                    </a:lnTo>
                    <a:lnTo>
                      <a:pt x="1156" y="1728"/>
                    </a:lnTo>
                    <a:lnTo>
                      <a:pt x="2585" y="362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 rot="-4233350" flipH="1">
                <a:off x="3880990" y="3816933"/>
                <a:ext cx="97666" cy="59923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078" extrusionOk="0">
                    <a:moveTo>
                      <a:pt x="810" y="1"/>
                    </a:moveTo>
                    <a:lnTo>
                      <a:pt x="1" y="675"/>
                    </a:lnTo>
                    <a:lnTo>
                      <a:pt x="1114" y="902"/>
                    </a:lnTo>
                    <a:lnTo>
                      <a:pt x="1423" y="1049"/>
                    </a:lnTo>
                    <a:cubicBezTo>
                      <a:pt x="1453" y="1068"/>
                      <a:pt x="1486" y="1078"/>
                      <a:pt x="1520" y="1078"/>
                    </a:cubicBezTo>
                    <a:cubicBezTo>
                      <a:pt x="1532" y="1078"/>
                      <a:pt x="1544" y="1077"/>
                      <a:pt x="1555" y="1074"/>
                    </a:cubicBezTo>
                    <a:cubicBezTo>
                      <a:pt x="1703" y="1046"/>
                      <a:pt x="1757" y="862"/>
                      <a:pt x="1647" y="759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 rot="-4233350" flipH="1">
                <a:off x="3913614" y="3815803"/>
                <a:ext cx="73097" cy="4730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851" extrusionOk="0">
                    <a:moveTo>
                      <a:pt x="339" y="1"/>
                    </a:moveTo>
                    <a:lnTo>
                      <a:pt x="0" y="384"/>
                    </a:lnTo>
                    <a:lnTo>
                      <a:pt x="987" y="834"/>
                    </a:lnTo>
                    <a:cubicBezTo>
                      <a:pt x="1014" y="845"/>
                      <a:pt x="1042" y="851"/>
                      <a:pt x="1069" y="851"/>
                    </a:cubicBezTo>
                    <a:cubicBezTo>
                      <a:pt x="1140" y="851"/>
                      <a:pt x="1208" y="815"/>
                      <a:pt x="1249" y="752"/>
                    </a:cubicBezTo>
                    <a:cubicBezTo>
                      <a:pt x="1315" y="648"/>
                      <a:pt x="1278" y="508"/>
                      <a:pt x="1169" y="450"/>
                    </a:cubicBez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 rot="-4233350" flipH="1">
                <a:off x="3934636" y="3805548"/>
                <a:ext cx="73152" cy="47249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850" extrusionOk="0">
                    <a:moveTo>
                      <a:pt x="339" y="1"/>
                    </a:moveTo>
                    <a:lnTo>
                      <a:pt x="1" y="383"/>
                    </a:lnTo>
                    <a:lnTo>
                      <a:pt x="987" y="833"/>
                    </a:lnTo>
                    <a:cubicBezTo>
                      <a:pt x="1014" y="844"/>
                      <a:pt x="1042" y="850"/>
                      <a:pt x="1070" y="850"/>
                    </a:cubicBezTo>
                    <a:cubicBezTo>
                      <a:pt x="1141" y="850"/>
                      <a:pt x="1209" y="814"/>
                      <a:pt x="1249" y="752"/>
                    </a:cubicBezTo>
                    <a:cubicBezTo>
                      <a:pt x="1315" y="647"/>
                      <a:pt x="1279" y="507"/>
                      <a:pt x="1169" y="449"/>
                    </a:cubicBez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 rot="-4233350" flipH="1">
                <a:off x="3954419" y="3795339"/>
                <a:ext cx="73097" cy="472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850" extrusionOk="0">
                    <a:moveTo>
                      <a:pt x="338" y="0"/>
                    </a:moveTo>
                    <a:lnTo>
                      <a:pt x="0" y="383"/>
                    </a:lnTo>
                    <a:lnTo>
                      <a:pt x="987" y="833"/>
                    </a:lnTo>
                    <a:cubicBezTo>
                      <a:pt x="1013" y="845"/>
                      <a:pt x="1041" y="850"/>
                      <a:pt x="1068" y="850"/>
                    </a:cubicBezTo>
                    <a:cubicBezTo>
                      <a:pt x="1139" y="850"/>
                      <a:pt x="1208" y="814"/>
                      <a:pt x="1248" y="751"/>
                    </a:cubicBezTo>
                    <a:cubicBezTo>
                      <a:pt x="1315" y="646"/>
                      <a:pt x="1278" y="506"/>
                      <a:pt x="1168" y="448"/>
                    </a:cubicBez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8"/>
              <p:cNvSpPr/>
              <p:nvPr/>
            </p:nvSpPr>
            <p:spPr>
              <a:xfrm>
                <a:off x="3732500" y="3234950"/>
                <a:ext cx="122100" cy="1221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2" name="Google Shape;1082;p28"/>
          <p:cNvGrpSpPr/>
          <p:nvPr/>
        </p:nvGrpSpPr>
        <p:grpSpPr>
          <a:xfrm flipH="1">
            <a:off x="5000329" y="2927063"/>
            <a:ext cx="1012414" cy="1770295"/>
            <a:chOff x="7129917" y="2927063"/>
            <a:chExt cx="1012414" cy="1770295"/>
          </a:xfrm>
        </p:grpSpPr>
        <p:sp>
          <p:nvSpPr>
            <p:cNvPr id="1083" name="Google Shape;1083;p28"/>
            <p:cNvSpPr/>
            <p:nvPr/>
          </p:nvSpPr>
          <p:spPr>
            <a:xfrm flipH="1">
              <a:off x="7352481" y="2979867"/>
              <a:ext cx="57753" cy="256414"/>
            </a:xfrm>
            <a:custGeom>
              <a:avLst/>
              <a:gdLst/>
              <a:ahLst/>
              <a:cxnLst/>
              <a:rect l="l" t="t" r="r" b="b"/>
              <a:pathLst>
                <a:path w="1039" h="4613" extrusionOk="0">
                  <a:moveTo>
                    <a:pt x="290" y="0"/>
                  </a:moveTo>
                  <a:lnTo>
                    <a:pt x="1" y="4566"/>
                  </a:lnTo>
                  <a:lnTo>
                    <a:pt x="750" y="4613"/>
                  </a:lnTo>
                  <a:lnTo>
                    <a:pt x="1039" y="47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 flipH="1">
              <a:off x="7406064" y="3041732"/>
              <a:ext cx="57697" cy="194992"/>
            </a:xfrm>
            <a:custGeom>
              <a:avLst/>
              <a:gdLst/>
              <a:ahLst/>
              <a:cxnLst/>
              <a:rect l="l" t="t" r="r" b="b"/>
              <a:pathLst>
                <a:path w="1038" h="3508" extrusionOk="0">
                  <a:moveTo>
                    <a:pt x="289" y="1"/>
                  </a:moveTo>
                  <a:lnTo>
                    <a:pt x="0" y="3445"/>
                  </a:lnTo>
                  <a:lnTo>
                    <a:pt x="748" y="3508"/>
                  </a:lnTo>
                  <a:lnTo>
                    <a:pt x="1037" y="6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 flipH="1">
              <a:off x="7458202" y="2947128"/>
              <a:ext cx="78597" cy="289598"/>
            </a:xfrm>
            <a:custGeom>
              <a:avLst/>
              <a:gdLst/>
              <a:ahLst/>
              <a:cxnLst/>
              <a:rect l="l" t="t" r="r" b="b"/>
              <a:pathLst>
                <a:path w="1414" h="5210" extrusionOk="0">
                  <a:moveTo>
                    <a:pt x="290" y="1"/>
                  </a:moveTo>
                  <a:lnTo>
                    <a:pt x="1" y="5147"/>
                  </a:lnTo>
                  <a:lnTo>
                    <a:pt x="1124" y="5210"/>
                  </a:lnTo>
                  <a:lnTo>
                    <a:pt x="1414" y="6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 flipH="1">
              <a:off x="7531184" y="3001322"/>
              <a:ext cx="57697" cy="235125"/>
            </a:xfrm>
            <a:custGeom>
              <a:avLst/>
              <a:gdLst/>
              <a:ahLst/>
              <a:cxnLst/>
              <a:rect l="l" t="t" r="r" b="b"/>
              <a:pathLst>
                <a:path w="1038" h="4230" extrusionOk="0">
                  <a:moveTo>
                    <a:pt x="288" y="1"/>
                  </a:moveTo>
                  <a:lnTo>
                    <a:pt x="0" y="4178"/>
                  </a:lnTo>
                  <a:lnTo>
                    <a:pt x="748" y="4229"/>
                  </a:lnTo>
                  <a:lnTo>
                    <a:pt x="1037" y="5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 flipH="1">
              <a:off x="7599663" y="3023389"/>
              <a:ext cx="89047" cy="215670"/>
            </a:xfrm>
            <a:custGeom>
              <a:avLst/>
              <a:gdLst/>
              <a:ahLst/>
              <a:cxnLst/>
              <a:rect l="l" t="t" r="r" b="b"/>
              <a:pathLst>
                <a:path w="1602" h="3880" extrusionOk="0">
                  <a:moveTo>
                    <a:pt x="1116" y="0"/>
                  </a:moveTo>
                  <a:lnTo>
                    <a:pt x="0" y="146"/>
                  </a:lnTo>
                  <a:lnTo>
                    <a:pt x="486" y="3879"/>
                  </a:lnTo>
                  <a:lnTo>
                    <a:pt x="1602" y="3734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 flipH="1">
              <a:off x="7672144" y="2927063"/>
              <a:ext cx="98941" cy="311665"/>
            </a:xfrm>
            <a:custGeom>
              <a:avLst/>
              <a:gdLst/>
              <a:ahLst/>
              <a:cxnLst/>
              <a:rect l="l" t="t" r="r" b="b"/>
              <a:pathLst>
                <a:path w="1780" h="5607" extrusionOk="0">
                  <a:moveTo>
                    <a:pt x="1119" y="0"/>
                  </a:moveTo>
                  <a:lnTo>
                    <a:pt x="1" y="135"/>
                  </a:lnTo>
                  <a:lnTo>
                    <a:pt x="662" y="5606"/>
                  </a:lnTo>
                  <a:lnTo>
                    <a:pt x="1780" y="5472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 flipH="1">
              <a:off x="7745126" y="2971919"/>
              <a:ext cx="78097" cy="265974"/>
            </a:xfrm>
            <a:custGeom>
              <a:avLst/>
              <a:gdLst/>
              <a:ahLst/>
              <a:cxnLst/>
              <a:rect l="l" t="t" r="r" b="b"/>
              <a:pathLst>
                <a:path w="1405" h="4785" extrusionOk="0">
                  <a:moveTo>
                    <a:pt x="743" y="0"/>
                  </a:moveTo>
                  <a:lnTo>
                    <a:pt x="0" y="106"/>
                  </a:lnTo>
                  <a:lnTo>
                    <a:pt x="662" y="4785"/>
                  </a:lnTo>
                  <a:lnTo>
                    <a:pt x="1404" y="467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 flipH="1">
              <a:off x="7797319" y="2950241"/>
              <a:ext cx="98775" cy="288820"/>
            </a:xfrm>
            <a:custGeom>
              <a:avLst/>
              <a:gdLst/>
              <a:ahLst/>
              <a:cxnLst/>
              <a:rect l="l" t="t" r="r" b="b"/>
              <a:pathLst>
                <a:path w="1777" h="5196" extrusionOk="0">
                  <a:moveTo>
                    <a:pt x="1116" y="1"/>
                  </a:moveTo>
                  <a:lnTo>
                    <a:pt x="0" y="147"/>
                  </a:lnTo>
                  <a:lnTo>
                    <a:pt x="661" y="5195"/>
                  </a:lnTo>
                  <a:lnTo>
                    <a:pt x="1777" y="504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 flipH="1">
              <a:off x="7820551" y="3158735"/>
              <a:ext cx="266197" cy="64423"/>
            </a:xfrm>
            <a:custGeom>
              <a:avLst/>
              <a:gdLst/>
              <a:ahLst/>
              <a:cxnLst/>
              <a:rect l="l" t="t" r="r" b="b"/>
              <a:pathLst>
                <a:path w="4789" h="1159" extrusionOk="0">
                  <a:moveTo>
                    <a:pt x="1" y="0"/>
                  </a:moveTo>
                  <a:lnTo>
                    <a:pt x="1" y="1158"/>
                  </a:lnTo>
                  <a:lnTo>
                    <a:pt x="4788" y="1158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 flipH="1">
              <a:off x="7851234" y="3092591"/>
              <a:ext cx="199884" cy="56252"/>
            </a:xfrm>
            <a:custGeom>
              <a:avLst/>
              <a:gdLst/>
              <a:ahLst/>
              <a:cxnLst/>
              <a:rect l="l" t="t" r="r" b="b"/>
              <a:pathLst>
                <a:path w="3596" h="1012" extrusionOk="0">
                  <a:moveTo>
                    <a:pt x="1" y="0"/>
                  </a:moveTo>
                  <a:lnTo>
                    <a:pt x="1" y="1012"/>
                  </a:lnTo>
                  <a:lnTo>
                    <a:pt x="3595" y="1012"/>
                  </a:lnTo>
                  <a:lnTo>
                    <a:pt x="35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 flipH="1">
              <a:off x="7836227" y="3046679"/>
              <a:ext cx="158695" cy="33796"/>
            </a:xfrm>
            <a:custGeom>
              <a:avLst/>
              <a:gdLst/>
              <a:ahLst/>
              <a:cxnLst/>
              <a:rect l="l" t="t" r="r" b="b"/>
              <a:pathLst>
                <a:path w="2855" h="608" extrusionOk="0">
                  <a:moveTo>
                    <a:pt x="0" y="1"/>
                  </a:moveTo>
                  <a:lnTo>
                    <a:pt x="0" y="608"/>
                  </a:lnTo>
                  <a:lnTo>
                    <a:pt x="2855" y="608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 flipH="1">
              <a:off x="7317506" y="3216208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 flipH="1">
              <a:off x="7310180" y="4103099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4" y="0"/>
                  </a:moveTo>
                  <a:lnTo>
                    <a:pt x="0" y="10618"/>
                  </a:lnTo>
                  <a:lnTo>
                    <a:pt x="592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 flipH="1">
              <a:off x="7490272" y="4107101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3" y="0"/>
                  </a:moveTo>
                  <a:lnTo>
                    <a:pt x="0" y="10618"/>
                  </a:lnTo>
                  <a:lnTo>
                    <a:pt x="593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 flipH="1">
              <a:off x="7365475" y="3769820"/>
              <a:ext cx="774744" cy="349185"/>
            </a:xfrm>
            <a:custGeom>
              <a:avLst/>
              <a:gdLst/>
              <a:ahLst/>
              <a:cxnLst/>
              <a:rect l="l" t="t" r="r" b="b"/>
              <a:pathLst>
                <a:path w="13938" h="6282" extrusionOk="0">
                  <a:moveTo>
                    <a:pt x="120" y="0"/>
                  </a:moveTo>
                  <a:lnTo>
                    <a:pt x="25" y="4077"/>
                  </a:lnTo>
                  <a:cubicBezTo>
                    <a:pt x="0" y="5140"/>
                    <a:pt x="841" y="6021"/>
                    <a:pt x="1905" y="6047"/>
                  </a:cubicBezTo>
                  <a:lnTo>
                    <a:pt x="11891" y="6281"/>
                  </a:lnTo>
                  <a:cubicBezTo>
                    <a:pt x="11907" y="6281"/>
                    <a:pt x="11922" y="6281"/>
                    <a:pt x="11938" y="6281"/>
                  </a:cubicBezTo>
                  <a:cubicBezTo>
                    <a:pt x="12980" y="6281"/>
                    <a:pt x="13837" y="5448"/>
                    <a:pt x="13862" y="4400"/>
                  </a:cubicBezTo>
                  <a:lnTo>
                    <a:pt x="13912" y="2250"/>
                  </a:lnTo>
                  <a:cubicBezTo>
                    <a:pt x="13938" y="1187"/>
                    <a:pt x="13095" y="304"/>
                    <a:pt x="12032" y="27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 flipH="1">
              <a:off x="7685923" y="3410528"/>
              <a:ext cx="456408" cy="672189"/>
            </a:xfrm>
            <a:custGeom>
              <a:avLst/>
              <a:gdLst/>
              <a:ahLst/>
              <a:cxnLst/>
              <a:rect l="l" t="t" r="r" b="b"/>
              <a:pathLst>
                <a:path w="8211" h="12093" extrusionOk="0">
                  <a:moveTo>
                    <a:pt x="3828" y="1"/>
                  </a:moveTo>
                  <a:cubicBezTo>
                    <a:pt x="1849" y="1"/>
                    <a:pt x="221" y="1582"/>
                    <a:pt x="175" y="3571"/>
                  </a:cubicBezTo>
                  <a:lnTo>
                    <a:pt x="27" y="9905"/>
                  </a:lnTo>
                  <a:cubicBezTo>
                    <a:pt x="0" y="11010"/>
                    <a:pt x="875" y="11926"/>
                    <a:pt x="1980" y="11953"/>
                  </a:cubicBezTo>
                  <a:lnTo>
                    <a:pt x="7967" y="12092"/>
                  </a:lnTo>
                  <a:lnTo>
                    <a:pt x="8163" y="3758"/>
                  </a:lnTo>
                  <a:cubicBezTo>
                    <a:pt x="8211" y="1739"/>
                    <a:pt x="6612" y="66"/>
                    <a:pt x="4595" y="18"/>
                  </a:cubicBezTo>
                  <a:lnTo>
                    <a:pt x="3915" y="2"/>
                  </a:lnTo>
                  <a:cubicBezTo>
                    <a:pt x="3886" y="1"/>
                    <a:pt x="3857" y="1"/>
                    <a:pt x="38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 flipH="1">
              <a:off x="7715606" y="3412140"/>
              <a:ext cx="358912" cy="670577"/>
            </a:xfrm>
            <a:custGeom>
              <a:avLst/>
              <a:gdLst/>
              <a:ahLst/>
              <a:cxnLst/>
              <a:rect l="l" t="t" r="r" b="b"/>
              <a:pathLst>
                <a:path w="6457" h="12064" extrusionOk="0">
                  <a:moveTo>
                    <a:pt x="3302" y="1"/>
                  </a:moveTo>
                  <a:cubicBezTo>
                    <a:pt x="1617" y="1"/>
                    <a:pt x="230" y="1348"/>
                    <a:pt x="191" y="3041"/>
                  </a:cubicBezTo>
                  <a:lnTo>
                    <a:pt x="23" y="10213"/>
                  </a:lnTo>
                  <a:cubicBezTo>
                    <a:pt x="0" y="11154"/>
                    <a:pt x="745" y="11935"/>
                    <a:pt x="1686" y="11958"/>
                  </a:cubicBezTo>
                  <a:lnTo>
                    <a:pt x="6209" y="12063"/>
                  </a:lnTo>
                  <a:lnTo>
                    <a:pt x="6417" y="3187"/>
                  </a:lnTo>
                  <a:cubicBezTo>
                    <a:pt x="6457" y="1468"/>
                    <a:pt x="5095" y="43"/>
                    <a:pt x="3376" y="1"/>
                  </a:cubicBezTo>
                  <a:cubicBezTo>
                    <a:pt x="3351" y="1"/>
                    <a:pt x="3327" y="1"/>
                    <a:pt x="3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 flipH="1">
              <a:off x="7634398" y="3805004"/>
              <a:ext cx="369974" cy="268086"/>
            </a:xfrm>
            <a:custGeom>
              <a:avLst/>
              <a:gdLst/>
              <a:ahLst/>
              <a:cxnLst/>
              <a:rect l="l" t="t" r="r" b="b"/>
              <a:pathLst>
                <a:path w="6656" h="4823" extrusionOk="0">
                  <a:moveTo>
                    <a:pt x="1822" y="1"/>
                  </a:moveTo>
                  <a:lnTo>
                    <a:pt x="708" y="299"/>
                  </a:lnTo>
                  <a:lnTo>
                    <a:pt x="448" y="1287"/>
                  </a:lnTo>
                  <a:cubicBezTo>
                    <a:pt x="0" y="2981"/>
                    <a:pt x="1230" y="4648"/>
                    <a:pt x="2967" y="4733"/>
                  </a:cubicBezTo>
                  <a:cubicBezTo>
                    <a:pt x="2992" y="4737"/>
                    <a:pt x="3017" y="4738"/>
                    <a:pt x="3042" y="4738"/>
                  </a:cubicBezTo>
                  <a:lnTo>
                    <a:pt x="6656" y="4822"/>
                  </a:lnTo>
                  <a:lnTo>
                    <a:pt x="6352" y="1444"/>
                  </a:lnTo>
                  <a:lnTo>
                    <a:pt x="6282" y="400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232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 flipH="1">
              <a:off x="7308567" y="3930067"/>
              <a:ext cx="200217" cy="663240"/>
            </a:xfrm>
            <a:custGeom>
              <a:avLst/>
              <a:gdLst/>
              <a:ahLst/>
              <a:cxnLst/>
              <a:rect l="l" t="t" r="r" b="b"/>
              <a:pathLst>
                <a:path w="3602" h="11932" extrusionOk="0">
                  <a:moveTo>
                    <a:pt x="1678" y="0"/>
                  </a:moveTo>
                  <a:cubicBezTo>
                    <a:pt x="1624" y="0"/>
                    <a:pt x="1570" y="3"/>
                    <a:pt x="1514" y="7"/>
                  </a:cubicBezTo>
                  <a:cubicBezTo>
                    <a:pt x="1" y="2775"/>
                    <a:pt x="1774" y="9914"/>
                    <a:pt x="1441" y="11932"/>
                  </a:cubicBezTo>
                  <a:lnTo>
                    <a:pt x="3284" y="11885"/>
                  </a:lnTo>
                  <a:lnTo>
                    <a:pt x="3572" y="1948"/>
                  </a:lnTo>
                  <a:cubicBezTo>
                    <a:pt x="3602" y="873"/>
                    <a:pt x="2734" y="0"/>
                    <a:pt x="1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 flipH="1">
              <a:off x="7129917" y="4552603"/>
              <a:ext cx="361970" cy="144743"/>
            </a:xfrm>
            <a:custGeom>
              <a:avLst/>
              <a:gdLst/>
              <a:ahLst/>
              <a:cxnLst/>
              <a:rect l="l" t="t" r="r" b="b"/>
              <a:pathLst>
                <a:path w="6512" h="2604" extrusionOk="0">
                  <a:moveTo>
                    <a:pt x="3370" y="0"/>
                  </a:moveTo>
                  <a:lnTo>
                    <a:pt x="2789" y="474"/>
                  </a:lnTo>
                  <a:lnTo>
                    <a:pt x="952" y="378"/>
                  </a:lnTo>
                  <a:cubicBezTo>
                    <a:pt x="1" y="1044"/>
                    <a:pt x="22" y="2598"/>
                    <a:pt x="22" y="2598"/>
                  </a:cubicBezTo>
                  <a:lnTo>
                    <a:pt x="6243" y="2603"/>
                  </a:lnTo>
                  <a:cubicBezTo>
                    <a:pt x="6511" y="1256"/>
                    <a:pt x="4076" y="881"/>
                    <a:pt x="4076" y="881"/>
                  </a:cubicBezTo>
                  <a:lnTo>
                    <a:pt x="3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 flipH="1">
              <a:off x="7274491" y="3885267"/>
              <a:ext cx="376866" cy="646287"/>
            </a:xfrm>
            <a:custGeom>
              <a:avLst/>
              <a:gdLst/>
              <a:ahLst/>
              <a:cxnLst/>
              <a:rect l="l" t="t" r="r" b="b"/>
              <a:pathLst>
                <a:path w="6780" h="11627" extrusionOk="0">
                  <a:moveTo>
                    <a:pt x="1" y="0"/>
                  </a:moveTo>
                  <a:lnTo>
                    <a:pt x="556" y="3384"/>
                  </a:lnTo>
                  <a:lnTo>
                    <a:pt x="3183" y="3446"/>
                  </a:lnTo>
                  <a:cubicBezTo>
                    <a:pt x="3183" y="3446"/>
                    <a:pt x="2845" y="6701"/>
                    <a:pt x="3099" y="10347"/>
                  </a:cubicBezTo>
                  <a:cubicBezTo>
                    <a:pt x="3127" y="10749"/>
                    <a:pt x="3163" y="11157"/>
                    <a:pt x="3206" y="11566"/>
                  </a:cubicBezTo>
                  <a:lnTo>
                    <a:pt x="6538" y="11627"/>
                  </a:lnTo>
                  <a:lnTo>
                    <a:pt x="6780" y="10441"/>
                  </a:lnTo>
                  <a:lnTo>
                    <a:pt x="6466" y="10426"/>
                  </a:lnTo>
                  <a:lnTo>
                    <a:pt x="6372" y="2162"/>
                  </a:lnTo>
                  <a:cubicBezTo>
                    <a:pt x="6360" y="1040"/>
                    <a:pt x="5459" y="128"/>
                    <a:pt x="4338" y="1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 flipH="1">
              <a:off x="7410509" y="4004994"/>
              <a:ext cx="186377" cy="457020"/>
            </a:xfrm>
            <a:custGeom>
              <a:avLst/>
              <a:gdLst/>
              <a:ahLst/>
              <a:cxnLst/>
              <a:rect l="l" t="t" r="r" b="b"/>
              <a:pathLst>
                <a:path w="3353" h="8222" extrusionOk="0">
                  <a:moveTo>
                    <a:pt x="1004" y="0"/>
                  </a:moveTo>
                  <a:lnTo>
                    <a:pt x="0" y="1240"/>
                  </a:lnTo>
                  <a:lnTo>
                    <a:pt x="2203" y="1292"/>
                  </a:lnTo>
                  <a:cubicBezTo>
                    <a:pt x="2203" y="1292"/>
                    <a:pt x="1865" y="4547"/>
                    <a:pt x="2119" y="8193"/>
                  </a:cubicBezTo>
                  <a:lnTo>
                    <a:pt x="3352" y="8222"/>
                  </a:lnTo>
                  <a:lnTo>
                    <a:pt x="2987" y="84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 flipH="1">
              <a:off x="7575259" y="3914893"/>
              <a:ext cx="230567" cy="690421"/>
            </a:xfrm>
            <a:custGeom>
              <a:avLst/>
              <a:gdLst/>
              <a:ahLst/>
              <a:cxnLst/>
              <a:rect l="l" t="t" r="r" b="b"/>
              <a:pathLst>
                <a:path w="4148" h="12421" extrusionOk="0">
                  <a:moveTo>
                    <a:pt x="2230" y="0"/>
                  </a:moveTo>
                  <a:cubicBezTo>
                    <a:pt x="262" y="2466"/>
                    <a:pt x="483" y="9554"/>
                    <a:pt x="1" y="12270"/>
                  </a:cubicBezTo>
                  <a:lnTo>
                    <a:pt x="1857" y="12421"/>
                  </a:lnTo>
                  <a:lnTo>
                    <a:pt x="3923" y="2267"/>
                  </a:lnTo>
                  <a:cubicBezTo>
                    <a:pt x="4148" y="1158"/>
                    <a:pt x="3358" y="10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 flipH="1">
              <a:off x="7500441" y="4549657"/>
              <a:ext cx="361858" cy="145522"/>
            </a:xfrm>
            <a:custGeom>
              <a:avLst/>
              <a:gdLst/>
              <a:ahLst/>
              <a:cxnLst/>
              <a:rect l="l" t="t" r="r" b="b"/>
              <a:pathLst>
                <a:path w="6510" h="2618" extrusionOk="0">
                  <a:moveTo>
                    <a:pt x="3374" y="0"/>
                  </a:moveTo>
                  <a:lnTo>
                    <a:pt x="2791" y="474"/>
                  </a:lnTo>
                  <a:lnTo>
                    <a:pt x="954" y="370"/>
                  </a:lnTo>
                  <a:cubicBezTo>
                    <a:pt x="0" y="1030"/>
                    <a:pt x="14" y="2585"/>
                    <a:pt x="14" y="2585"/>
                  </a:cubicBezTo>
                  <a:lnTo>
                    <a:pt x="6235" y="2617"/>
                  </a:lnTo>
                  <a:cubicBezTo>
                    <a:pt x="6509" y="1272"/>
                    <a:pt x="4076" y="886"/>
                    <a:pt x="4076" y="886"/>
                  </a:cubicBezTo>
                  <a:lnTo>
                    <a:pt x="33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 flipH="1">
              <a:off x="7528789" y="3880098"/>
              <a:ext cx="341681" cy="651456"/>
            </a:xfrm>
            <a:custGeom>
              <a:avLst/>
              <a:gdLst/>
              <a:ahLst/>
              <a:cxnLst/>
              <a:rect l="l" t="t" r="r" b="b"/>
              <a:pathLst>
                <a:path w="6147" h="11720" extrusionOk="0">
                  <a:moveTo>
                    <a:pt x="1" y="1"/>
                  </a:moveTo>
                  <a:lnTo>
                    <a:pt x="423" y="2572"/>
                  </a:lnTo>
                  <a:lnTo>
                    <a:pt x="557" y="3382"/>
                  </a:lnTo>
                  <a:lnTo>
                    <a:pt x="557" y="3386"/>
                  </a:lnTo>
                  <a:lnTo>
                    <a:pt x="2221" y="3425"/>
                  </a:lnTo>
                  <a:cubicBezTo>
                    <a:pt x="2221" y="3425"/>
                    <a:pt x="1317" y="7148"/>
                    <a:pt x="1074" y="10301"/>
                  </a:cubicBezTo>
                  <a:cubicBezTo>
                    <a:pt x="1042" y="10718"/>
                    <a:pt x="1022" y="11127"/>
                    <a:pt x="1017" y="11515"/>
                  </a:cubicBezTo>
                  <a:lnTo>
                    <a:pt x="4276" y="11720"/>
                  </a:lnTo>
                  <a:lnTo>
                    <a:pt x="4627" y="10391"/>
                  </a:lnTo>
                  <a:lnTo>
                    <a:pt x="4276" y="10375"/>
                  </a:lnTo>
                  <a:lnTo>
                    <a:pt x="5926" y="2247"/>
                  </a:lnTo>
                  <a:cubicBezTo>
                    <a:pt x="6147" y="1154"/>
                    <a:pt x="5326" y="125"/>
                    <a:pt x="4211" y="10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 flipH="1">
              <a:off x="7698654" y="3805004"/>
              <a:ext cx="305718" cy="648399"/>
            </a:xfrm>
            <a:custGeom>
              <a:avLst/>
              <a:gdLst/>
              <a:ahLst/>
              <a:cxnLst/>
              <a:rect l="l" t="t" r="r" b="b"/>
              <a:pathLst>
                <a:path w="5500" h="11665" extrusionOk="0">
                  <a:moveTo>
                    <a:pt x="1822" y="1"/>
                  </a:moveTo>
                  <a:lnTo>
                    <a:pt x="708" y="299"/>
                  </a:lnTo>
                  <a:lnTo>
                    <a:pt x="448" y="1287"/>
                  </a:lnTo>
                  <a:cubicBezTo>
                    <a:pt x="0" y="2981"/>
                    <a:pt x="1230" y="4648"/>
                    <a:pt x="2967" y="4733"/>
                  </a:cubicBezTo>
                  <a:lnTo>
                    <a:pt x="2966" y="4737"/>
                  </a:lnTo>
                  <a:lnTo>
                    <a:pt x="4630" y="4776"/>
                  </a:lnTo>
                  <a:cubicBezTo>
                    <a:pt x="4630" y="4776"/>
                    <a:pt x="3726" y="8499"/>
                    <a:pt x="3483" y="11652"/>
                  </a:cubicBezTo>
                  <a:lnTo>
                    <a:pt x="4053" y="11664"/>
                  </a:lnTo>
                  <a:lnTo>
                    <a:pt x="5350" y="4793"/>
                  </a:lnTo>
                  <a:lnTo>
                    <a:pt x="5500" y="4001"/>
                  </a:lnTo>
                  <a:lnTo>
                    <a:pt x="3060" y="3943"/>
                  </a:lnTo>
                  <a:cubicBezTo>
                    <a:pt x="2982" y="3941"/>
                    <a:pt x="2905" y="3934"/>
                    <a:pt x="2832" y="3923"/>
                  </a:cubicBezTo>
                  <a:cubicBezTo>
                    <a:pt x="1826" y="3771"/>
                    <a:pt x="1139" y="2782"/>
                    <a:pt x="1387" y="1762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 flipH="1">
              <a:off x="7655799" y="3847304"/>
              <a:ext cx="313110" cy="7393"/>
            </a:xfrm>
            <a:custGeom>
              <a:avLst/>
              <a:gdLst/>
              <a:ahLst/>
              <a:cxnLst/>
              <a:rect l="l" t="t" r="r" b="b"/>
              <a:pathLst>
                <a:path w="5633" h="133" fill="none" extrusionOk="0">
                  <a:moveTo>
                    <a:pt x="0" y="1"/>
                  </a:moveTo>
                  <a:lnTo>
                    <a:pt x="5632" y="132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7847512" y="3853529"/>
              <a:ext cx="77763" cy="41077"/>
            </a:xfrm>
            <a:custGeom>
              <a:avLst/>
              <a:gdLst/>
              <a:ahLst/>
              <a:cxnLst/>
              <a:rect l="l" t="t" r="r" b="b"/>
              <a:pathLst>
                <a:path w="1399" h="739" fill="none" extrusionOk="0">
                  <a:moveTo>
                    <a:pt x="0" y="738"/>
                  </a:moveTo>
                  <a:lnTo>
                    <a:pt x="1243" y="599"/>
                  </a:lnTo>
                  <a:lnTo>
                    <a:pt x="1398" y="1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7531514" y="3885823"/>
              <a:ext cx="271032" cy="189045"/>
            </a:xfrm>
            <a:custGeom>
              <a:avLst/>
              <a:gdLst/>
              <a:ahLst/>
              <a:cxnLst/>
              <a:rect l="l" t="t" r="r" b="b"/>
              <a:pathLst>
                <a:path w="4876" h="3401" fill="none" extrusionOk="0">
                  <a:moveTo>
                    <a:pt x="4408" y="3400"/>
                  </a:moveTo>
                  <a:lnTo>
                    <a:pt x="4611" y="2469"/>
                  </a:lnTo>
                  <a:cubicBezTo>
                    <a:pt x="4875" y="1251"/>
                    <a:pt x="3964" y="93"/>
                    <a:pt x="2718" y="64"/>
                  </a:cubicBezTo>
                  <a:lnTo>
                    <a:pt x="1" y="1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 flipH="1">
              <a:off x="7476651" y="3398967"/>
              <a:ext cx="311443" cy="375977"/>
            </a:xfrm>
            <a:custGeom>
              <a:avLst/>
              <a:gdLst/>
              <a:ahLst/>
              <a:cxnLst/>
              <a:rect l="l" t="t" r="r" b="b"/>
              <a:pathLst>
                <a:path w="5603" h="6764" extrusionOk="0">
                  <a:moveTo>
                    <a:pt x="1638" y="1"/>
                  </a:moveTo>
                  <a:cubicBezTo>
                    <a:pt x="1495" y="1"/>
                    <a:pt x="1350" y="20"/>
                    <a:pt x="1207" y="61"/>
                  </a:cubicBezTo>
                  <a:cubicBezTo>
                    <a:pt x="459" y="275"/>
                    <a:pt x="0" y="1004"/>
                    <a:pt x="156" y="1731"/>
                  </a:cubicBezTo>
                  <a:cubicBezTo>
                    <a:pt x="686" y="4213"/>
                    <a:pt x="1341" y="4601"/>
                    <a:pt x="2982" y="6344"/>
                  </a:cubicBezTo>
                  <a:cubicBezTo>
                    <a:pt x="3237" y="6614"/>
                    <a:pt x="3596" y="6763"/>
                    <a:pt x="3969" y="6763"/>
                  </a:cubicBezTo>
                  <a:cubicBezTo>
                    <a:pt x="4088" y="6763"/>
                    <a:pt x="4208" y="6748"/>
                    <a:pt x="4326" y="6717"/>
                  </a:cubicBezTo>
                  <a:cubicBezTo>
                    <a:pt x="5197" y="6487"/>
                    <a:pt x="5602" y="5524"/>
                    <a:pt x="5134" y="4796"/>
                  </a:cubicBezTo>
                  <a:lnTo>
                    <a:pt x="2892" y="668"/>
                  </a:lnTo>
                  <a:cubicBezTo>
                    <a:pt x="2710" y="386"/>
                    <a:pt x="2438" y="184"/>
                    <a:pt x="2126" y="80"/>
                  </a:cubicBezTo>
                  <a:cubicBezTo>
                    <a:pt x="1970" y="28"/>
                    <a:pt x="1806" y="1"/>
                    <a:pt x="1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flipH="1">
              <a:off x="7294169" y="3537259"/>
              <a:ext cx="315612" cy="217671"/>
            </a:xfrm>
            <a:custGeom>
              <a:avLst/>
              <a:gdLst/>
              <a:ahLst/>
              <a:cxnLst/>
              <a:rect l="l" t="t" r="r" b="b"/>
              <a:pathLst>
                <a:path w="5678" h="3916" extrusionOk="0">
                  <a:moveTo>
                    <a:pt x="4640" y="0"/>
                  </a:moveTo>
                  <a:cubicBezTo>
                    <a:pt x="4267" y="807"/>
                    <a:pt x="0" y="997"/>
                    <a:pt x="243" y="3027"/>
                  </a:cubicBezTo>
                  <a:cubicBezTo>
                    <a:pt x="306" y="3562"/>
                    <a:pt x="765" y="3915"/>
                    <a:pt x="1255" y="3915"/>
                  </a:cubicBezTo>
                  <a:cubicBezTo>
                    <a:pt x="1426" y="3915"/>
                    <a:pt x="1601" y="3872"/>
                    <a:pt x="1764" y="3780"/>
                  </a:cubicBezTo>
                  <a:cubicBezTo>
                    <a:pt x="2716" y="3239"/>
                    <a:pt x="4240" y="2170"/>
                    <a:pt x="5677" y="292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7264820" y="3412196"/>
              <a:ext cx="372364" cy="233902"/>
            </a:xfrm>
            <a:custGeom>
              <a:avLst/>
              <a:gdLst/>
              <a:ahLst/>
              <a:cxnLst/>
              <a:rect l="l" t="t" r="r" b="b"/>
              <a:pathLst>
                <a:path w="6699" h="4208" extrusionOk="0">
                  <a:moveTo>
                    <a:pt x="1319" y="0"/>
                  </a:moveTo>
                  <a:cubicBezTo>
                    <a:pt x="1122" y="0"/>
                    <a:pt x="949" y="134"/>
                    <a:pt x="902" y="326"/>
                  </a:cubicBezTo>
                  <a:lnTo>
                    <a:pt x="68" y="3675"/>
                  </a:lnTo>
                  <a:cubicBezTo>
                    <a:pt x="1" y="3946"/>
                    <a:pt x="205" y="4207"/>
                    <a:pt x="484" y="4207"/>
                  </a:cubicBezTo>
                  <a:lnTo>
                    <a:pt x="5380" y="4207"/>
                  </a:lnTo>
                  <a:cubicBezTo>
                    <a:pt x="5577" y="4207"/>
                    <a:pt x="5750" y="4074"/>
                    <a:pt x="5796" y="3883"/>
                  </a:cubicBezTo>
                  <a:lnTo>
                    <a:pt x="6631" y="533"/>
                  </a:lnTo>
                  <a:cubicBezTo>
                    <a:pt x="6698" y="262"/>
                    <a:pt x="6494" y="0"/>
                    <a:pt x="6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7246644" y="3412196"/>
              <a:ext cx="372364" cy="233902"/>
            </a:xfrm>
            <a:custGeom>
              <a:avLst/>
              <a:gdLst/>
              <a:ahLst/>
              <a:cxnLst/>
              <a:rect l="l" t="t" r="r" b="b"/>
              <a:pathLst>
                <a:path w="6699" h="4208" extrusionOk="0">
                  <a:moveTo>
                    <a:pt x="1319" y="0"/>
                  </a:moveTo>
                  <a:cubicBezTo>
                    <a:pt x="1122" y="0"/>
                    <a:pt x="949" y="134"/>
                    <a:pt x="902" y="326"/>
                  </a:cubicBezTo>
                  <a:lnTo>
                    <a:pt x="68" y="3675"/>
                  </a:lnTo>
                  <a:cubicBezTo>
                    <a:pt x="0" y="3946"/>
                    <a:pt x="205" y="4207"/>
                    <a:pt x="484" y="4207"/>
                  </a:cubicBezTo>
                  <a:lnTo>
                    <a:pt x="5380" y="4207"/>
                  </a:lnTo>
                  <a:cubicBezTo>
                    <a:pt x="5577" y="4207"/>
                    <a:pt x="5750" y="4074"/>
                    <a:pt x="5796" y="3883"/>
                  </a:cubicBezTo>
                  <a:lnTo>
                    <a:pt x="6631" y="533"/>
                  </a:lnTo>
                  <a:cubicBezTo>
                    <a:pt x="6698" y="262"/>
                    <a:pt x="6494" y="0"/>
                    <a:pt x="6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 flipH="1">
              <a:off x="7384608" y="3497127"/>
              <a:ext cx="71871" cy="64090"/>
            </a:xfrm>
            <a:custGeom>
              <a:avLst/>
              <a:gdLst/>
              <a:ahLst/>
              <a:cxnLst/>
              <a:rect l="l" t="t" r="r" b="b"/>
              <a:pathLst>
                <a:path w="1293" h="1153" extrusionOk="0">
                  <a:moveTo>
                    <a:pt x="775" y="1"/>
                  </a:moveTo>
                  <a:cubicBezTo>
                    <a:pt x="456" y="1"/>
                    <a:pt x="141" y="258"/>
                    <a:pt x="72" y="576"/>
                  </a:cubicBezTo>
                  <a:cubicBezTo>
                    <a:pt x="1" y="894"/>
                    <a:pt x="202" y="1152"/>
                    <a:pt x="520" y="1152"/>
                  </a:cubicBezTo>
                  <a:cubicBezTo>
                    <a:pt x="838" y="1152"/>
                    <a:pt x="1152" y="894"/>
                    <a:pt x="1223" y="576"/>
                  </a:cubicBezTo>
                  <a:cubicBezTo>
                    <a:pt x="1293" y="258"/>
                    <a:pt x="1092" y="1"/>
                    <a:pt x="7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 flipH="1">
              <a:off x="7265493" y="3434262"/>
              <a:ext cx="20455" cy="18232"/>
            </a:xfrm>
            <a:custGeom>
              <a:avLst/>
              <a:gdLst/>
              <a:ahLst/>
              <a:cxnLst/>
              <a:rect l="l" t="t" r="r" b="b"/>
              <a:pathLst>
                <a:path w="368" h="328" extrusionOk="0">
                  <a:moveTo>
                    <a:pt x="220" y="0"/>
                  </a:moveTo>
                  <a:cubicBezTo>
                    <a:pt x="130" y="0"/>
                    <a:pt x="41" y="73"/>
                    <a:pt x="20" y="164"/>
                  </a:cubicBezTo>
                  <a:cubicBezTo>
                    <a:pt x="1" y="254"/>
                    <a:pt x="57" y="327"/>
                    <a:pt x="148" y="327"/>
                  </a:cubicBezTo>
                  <a:cubicBezTo>
                    <a:pt x="239" y="327"/>
                    <a:pt x="328" y="254"/>
                    <a:pt x="347" y="164"/>
                  </a:cubicBezTo>
                  <a:cubicBezTo>
                    <a:pt x="368" y="73"/>
                    <a:pt x="311" y="0"/>
                    <a:pt x="2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7264325" y="3579113"/>
              <a:ext cx="66980" cy="30294"/>
            </a:xfrm>
            <a:custGeom>
              <a:avLst/>
              <a:gdLst/>
              <a:ahLst/>
              <a:cxnLst/>
              <a:rect l="l" t="t" r="r" b="b"/>
              <a:pathLst>
                <a:path w="1205" h="545" extrusionOk="0">
                  <a:moveTo>
                    <a:pt x="944" y="1"/>
                  </a:moveTo>
                  <a:lnTo>
                    <a:pt x="306" y="12"/>
                  </a:lnTo>
                  <a:lnTo>
                    <a:pt x="269" y="12"/>
                  </a:lnTo>
                  <a:cubicBezTo>
                    <a:pt x="268" y="12"/>
                    <a:pt x="267" y="12"/>
                    <a:pt x="266" y="12"/>
                  </a:cubicBezTo>
                  <a:cubicBezTo>
                    <a:pt x="169" y="12"/>
                    <a:pt x="84" y="65"/>
                    <a:pt x="40" y="145"/>
                  </a:cubicBezTo>
                  <a:cubicBezTo>
                    <a:pt x="36" y="149"/>
                    <a:pt x="33" y="155"/>
                    <a:pt x="30" y="159"/>
                  </a:cubicBezTo>
                  <a:cubicBezTo>
                    <a:pt x="27" y="166"/>
                    <a:pt x="25" y="172"/>
                    <a:pt x="22" y="179"/>
                  </a:cubicBezTo>
                  <a:cubicBezTo>
                    <a:pt x="9" y="214"/>
                    <a:pt x="1" y="254"/>
                    <a:pt x="3" y="296"/>
                  </a:cubicBezTo>
                  <a:cubicBezTo>
                    <a:pt x="12" y="436"/>
                    <a:pt x="130" y="545"/>
                    <a:pt x="269" y="545"/>
                  </a:cubicBezTo>
                  <a:cubicBezTo>
                    <a:pt x="272" y="545"/>
                    <a:pt x="275" y="545"/>
                    <a:pt x="277" y="545"/>
                  </a:cubicBezTo>
                  <a:lnTo>
                    <a:pt x="953" y="515"/>
                  </a:lnTo>
                  <a:cubicBezTo>
                    <a:pt x="1051" y="510"/>
                    <a:pt x="1135" y="453"/>
                    <a:pt x="1175" y="371"/>
                  </a:cubicBezTo>
                  <a:cubicBezTo>
                    <a:pt x="1195" y="331"/>
                    <a:pt x="1205" y="285"/>
                    <a:pt x="1201" y="237"/>
                  </a:cubicBezTo>
                  <a:cubicBezTo>
                    <a:pt x="1200" y="227"/>
                    <a:pt x="1199" y="215"/>
                    <a:pt x="1197" y="206"/>
                  </a:cubicBezTo>
                  <a:cubicBezTo>
                    <a:pt x="1191" y="175"/>
                    <a:pt x="1178" y="147"/>
                    <a:pt x="1161" y="122"/>
                  </a:cubicBezTo>
                  <a:cubicBezTo>
                    <a:pt x="1155" y="114"/>
                    <a:pt x="1150" y="103"/>
                    <a:pt x="1142" y="95"/>
                  </a:cubicBezTo>
                  <a:cubicBezTo>
                    <a:pt x="1096" y="37"/>
                    <a:pt x="1024" y="2"/>
                    <a:pt x="944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7264770" y="3579113"/>
              <a:ext cx="49582" cy="12840"/>
            </a:xfrm>
            <a:custGeom>
              <a:avLst/>
              <a:gdLst/>
              <a:ahLst/>
              <a:cxnLst/>
              <a:rect l="l" t="t" r="r" b="b"/>
              <a:pathLst>
                <a:path w="892" h="231" extrusionOk="0">
                  <a:moveTo>
                    <a:pt x="639" y="1"/>
                  </a:moveTo>
                  <a:lnTo>
                    <a:pt x="1" y="12"/>
                  </a:lnTo>
                  <a:cubicBezTo>
                    <a:pt x="18" y="22"/>
                    <a:pt x="36" y="31"/>
                    <a:pt x="57" y="38"/>
                  </a:cubicBezTo>
                  <a:lnTo>
                    <a:pt x="704" y="218"/>
                  </a:lnTo>
                  <a:cubicBezTo>
                    <a:pt x="730" y="226"/>
                    <a:pt x="757" y="230"/>
                    <a:pt x="782" y="230"/>
                  </a:cubicBezTo>
                  <a:cubicBezTo>
                    <a:pt x="821" y="230"/>
                    <a:pt x="857" y="222"/>
                    <a:pt x="892" y="206"/>
                  </a:cubicBezTo>
                  <a:cubicBezTo>
                    <a:pt x="886" y="175"/>
                    <a:pt x="873" y="147"/>
                    <a:pt x="856" y="122"/>
                  </a:cubicBezTo>
                  <a:cubicBezTo>
                    <a:pt x="850" y="114"/>
                    <a:pt x="845" y="103"/>
                    <a:pt x="837" y="95"/>
                  </a:cubicBezTo>
                  <a:cubicBezTo>
                    <a:pt x="791" y="37"/>
                    <a:pt x="719" y="2"/>
                    <a:pt x="639" y="1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7253263" y="3549376"/>
              <a:ext cx="67202" cy="35241"/>
            </a:xfrm>
            <a:custGeom>
              <a:avLst/>
              <a:gdLst/>
              <a:ahLst/>
              <a:cxnLst/>
              <a:rect l="l" t="t" r="r" b="b"/>
              <a:pathLst>
                <a:path w="1209" h="634" extrusionOk="0">
                  <a:moveTo>
                    <a:pt x="287" y="0"/>
                  </a:moveTo>
                  <a:cubicBezTo>
                    <a:pt x="255" y="0"/>
                    <a:pt x="224" y="6"/>
                    <a:pt x="196" y="17"/>
                  </a:cubicBezTo>
                  <a:cubicBezTo>
                    <a:pt x="170" y="27"/>
                    <a:pt x="145" y="39"/>
                    <a:pt x="124" y="57"/>
                  </a:cubicBezTo>
                  <a:cubicBezTo>
                    <a:pt x="119" y="61"/>
                    <a:pt x="113" y="65"/>
                    <a:pt x="110" y="69"/>
                  </a:cubicBezTo>
                  <a:cubicBezTo>
                    <a:pt x="104" y="74"/>
                    <a:pt x="100" y="78"/>
                    <a:pt x="95" y="83"/>
                  </a:cubicBezTo>
                  <a:lnTo>
                    <a:pt x="95" y="84"/>
                  </a:lnTo>
                  <a:cubicBezTo>
                    <a:pt x="60" y="121"/>
                    <a:pt x="34" y="167"/>
                    <a:pt x="24" y="222"/>
                  </a:cubicBezTo>
                  <a:cubicBezTo>
                    <a:pt x="0" y="363"/>
                    <a:pt x="94" y="499"/>
                    <a:pt x="234" y="528"/>
                  </a:cubicBezTo>
                  <a:lnTo>
                    <a:pt x="898" y="628"/>
                  </a:lnTo>
                  <a:cubicBezTo>
                    <a:pt x="914" y="632"/>
                    <a:pt x="930" y="634"/>
                    <a:pt x="947" y="634"/>
                  </a:cubicBezTo>
                  <a:cubicBezTo>
                    <a:pt x="957" y="634"/>
                    <a:pt x="967" y="633"/>
                    <a:pt x="976" y="632"/>
                  </a:cubicBezTo>
                  <a:cubicBezTo>
                    <a:pt x="1024" y="627"/>
                    <a:pt x="1070" y="608"/>
                    <a:pt x="1107" y="579"/>
                  </a:cubicBezTo>
                  <a:cubicBezTo>
                    <a:pt x="1157" y="540"/>
                    <a:pt x="1194" y="483"/>
                    <a:pt x="1204" y="417"/>
                  </a:cubicBezTo>
                  <a:cubicBezTo>
                    <a:pt x="1208" y="378"/>
                    <a:pt x="1206" y="341"/>
                    <a:pt x="1196" y="306"/>
                  </a:cubicBezTo>
                  <a:cubicBezTo>
                    <a:pt x="1189" y="279"/>
                    <a:pt x="1176" y="254"/>
                    <a:pt x="1160" y="231"/>
                  </a:cubicBezTo>
                  <a:cubicBezTo>
                    <a:pt x="1126" y="181"/>
                    <a:pt x="1074" y="141"/>
                    <a:pt x="1010" y="126"/>
                  </a:cubicBezTo>
                  <a:lnTo>
                    <a:pt x="1007" y="126"/>
                  </a:lnTo>
                  <a:lnTo>
                    <a:pt x="381" y="15"/>
                  </a:lnTo>
                  <a:lnTo>
                    <a:pt x="348" y="7"/>
                  </a:lnTo>
                  <a:cubicBezTo>
                    <a:pt x="327" y="3"/>
                    <a:pt x="307" y="0"/>
                    <a:pt x="287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 flipH="1">
              <a:off x="7264436" y="3549376"/>
              <a:ext cx="45191" cy="8782"/>
            </a:xfrm>
            <a:custGeom>
              <a:avLst/>
              <a:gdLst/>
              <a:ahLst/>
              <a:cxnLst/>
              <a:rect l="l" t="t" r="r" b="b"/>
              <a:pathLst>
                <a:path w="813" h="158" extrusionOk="0">
                  <a:moveTo>
                    <a:pt x="92" y="0"/>
                  </a:moveTo>
                  <a:cubicBezTo>
                    <a:pt x="60" y="0"/>
                    <a:pt x="29" y="6"/>
                    <a:pt x="1" y="17"/>
                  </a:cubicBezTo>
                  <a:cubicBezTo>
                    <a:pt x="45" y="100"/>
                    <a:pt x="133" y="157"/>
                    <a:pt x="233" y="157"/>
                  </a:cubicBezTo>
                  <a:cubicBezTo>
                    <a:pt x="236" y="157"/>
                    <a:pt x="240" y="157"/>
                    <a:pt x="244" y="157"/>
                  </a:cubicBezTo>
                  <a:lnTo>
                    <a:pt x="812" y="126"/>
                  </a:lnTo>
                  <a:lnTo>
                    <a:pt x="186" y="15"/>
                  </a:lnTo>
                  <a:lnTo>
                    <a:pt x="153" y="7"/>
                  </a:lnTo>
                  <a:cubicBezTo>
                    <a:pt x="132" y="3"/>
                    <a:pt x="112" y="0"/>
                    <a:pt x="92" y="0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 flipH="1">
              <a:off x="7242147" y="3523418"/>
              <a:ext cx="67036" cy="30739"/>
            </a:xfrm>
            <a:custGeom>
              <a:avLst/>
              <a:gdLst/>
              <a:ahLst/>
              <a:cxnLst/>
              <a:rect l="l" t="t" r="r" b="b"/>
              <a:pathLst>
                <a:path w="1206" h="553" extrusionOk="0">
                  <a:moveTo>
                    <a:pt x="944" y="0"/>
                  </a:moveTo>
                  <a:lnTo>
                    <a:pt x="269" y="19"/>
                  </a:lnTo>
                  <a:cubicBezTo>
                    <a:pt x="227" y="21"/>
                    <a:pt x="186" y="31"/>
                    <a:pt x="150" y="49"/>
                  </a:cubicBezTo>
                  <a:cubicBezTo>
                    <a:pt x="116" y="66"/>
                    <a:pt x="85" y="90"/>
                    <a:pt x="61" y="120"/>
                  </a:cubicBezTo>
                  <a:cubicBezTo>
                    <a:pt x="58" y="125"/>
                    <a:pt x="54" y="129"/>
                    <a:pt x="52" y="134"/>
                  </a:cubicBezTo>
                  <a:cubicBezTo>
                    <a:pt x="52" y="135"/>
                    <a:pt x="51" y="135"/>
                    <a:pt x="51" y="136"/>
                  </a:cubicBezTo>
                  <a:cubicBezTo>
                    <a:pt x="18" y="183"/>
                    <a:pt x="1" y="241"/>
                    <a:pt x="4" y="304"/>
                  </a:cubicBezTo>
                  <a:cubicBezTo>
                    <a:pt x="13" y="443"/>
                    <a:pt x="130" y="552"/>
                    <a:pt x="270" y="552"/>
                  </a:cubicBezTo>
                  <a:cubicBezTo>
                    <a:pt x="273" y="552"/>
                    <a:pt x="276" y="552"/>
                    <a:pt x="278" y="552"/>
                  </a:cubicBezTo>
                  <a:lnTo>
                    <a:pt x="953" y="514"/>
                  </a:lnTo>
                  <a:cubicBezTo>
                    <a:pt x="1031" y="511"/>
                    <a:pt x="1099" y="473"/>
                    <a:pt x="1145" y="417"/>
                  </a:cubicBezTo>
                  <a:cubicBezTo>
                    <a:pt x="1184" y="367"/>
                    <a:pt x="1206" y="304"/>
                    <a:pt x="1200" y="237"/>
                  </a:cubicBezTo>
                  <a:cubicBezTo>
                    <a:pt x="1195" y="171"/>
                    <a:pt x="1167" y="112"/>
                    <a:pt x="1121" y="71"/>
                  </a:cubicBezTo>
                  <a:cubicBezTo>
                    <a:pt x="1120" y="69"/>
                    <a:pt x="1119" y="67"/>
                    <a:pt x="1116" y="66"/>
                  </a:cubicBezTo>
                  <a:cubicBezTo>
                    <a:pt x="1106" y="57"/>
                    <a:pt x="1095" y="48"/>
                    <a:pt x="1082" y="40"/>
                  </a:cubicBezTo>
                  <a:cubicBezTo>
                    <a:pt x="1042" y="15"/>
                    <a:pt x="995" y="0"/>
                    <a:pt x="944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 flipH="1">
              <a:off x="7248984" y="3523418"/>
              <a:ext cx="51861" cy="6337"/>
            </a:xfrm>
            <a:custGeom>
              <a:avLst/>
              <a:gdLst/>
              <a:ahLst/>
              <a:cxnLst/>
              <a:rect l="l" t="t" r="r" b="b"/>
              <a:pathLst>
                <a:path w="933" h="114" extrusionOk="0">
                  <a:moveTo>
                    <a:pt x="794" y="0"/>
                  </a:moveTo>
                  <a:lnTo>
                    <a:pt x="119" y="19"/>
                  </a:lnTo>
                  <a:cubicBezTo>
                    <a:pt x="77" y="21"/>
                    <a:pt x="36" y="31"/>
                    <a:pt x="0" y="49"/>
                  </a:cubicBezTo>
                  <a:cubicBezTo>
                    <a:pt x="18" y="82"/>
                    <a:pt x="77" y="113"/>
                    <a:pt x="128" y="113"/>
                  </a:cubicBezTo>
                  <a:cubicBezTo>
                    <a:pt x="129" y="113"/>
                    <a:pt x="131" y="113"/>
                    <a:pt x="133" y="113"/>
                  </a:cubicBezTo>
                  <a:lnTo>
                    <a:pt x="818" y="73"/>
                  </a:lnTo>
                  <a:cubicBezTo>
                    <a:pt x="859" y="72"/>
                    <a:pt x="898" y="61"/>
                    <a:pt x="932" y="40"/>
                  </a:cubicBezTo>
                  <a:cubicBezTo>
                    <a:pt x="892" y="15"/>
                    <a:pt x="845" y="0"/>
                    <a:pt x="794" y="0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 flipH="1">
              <a:off x="7242869" y="3494070"/>
              <a:ext cx="67258" cy="33295"/>
            </a:xfrm>
            <a:custGeom>
              <a:avLst/>
              <a:gdLst/>
              <a:ahLst/>
              <a:cxnLst/>
              <a:rect l="l" t="t" r="r" b="b"/>
              <a:pathLst>
                <a:path w="1210" h="599" extrusionOk="0">
                  <a:moveTo>
                    <a:pt x="946" y="0"/>
                  </a:moveTo>
                  <a:cubicBezTo>
                    <a:pt x="936" y="0"/>
                    <a:pt x="926" y="1"/>
                    <a:pt x="916" y="2"/>
                  </a:cubicBezTo>
                  <a:lnTo>
                    <a:pt x="243" y="68"/>
                  </a:lnTo>
                  <a:cubicBezTo>
                    <a:pt x="159" y="78"/>
                    <a:pt x="90" y="126"/>
                    <a:pt x="48" y="192"/>
                  </a:cubicBezTo>
                  <a:cubicBezTo>
                    <a:pt x="45" y="196"/>
                    <a:pt x="42" y="202"/>
                    <a:pt x="40" y="207"/>
                  </a:cubicBezTo>
                  <a:cubicBezTo>
                    <a:pt x="12" y="258"/>
                    <a:pt x="0" y="318"/>
                    <a:pt x="12" y="381"/>
                  </a:cubicBezTo>
                  <a:cubicBezTo>
                    <a:pt x="34" y="508"/>
                    <a:pt x="145" y="599"/>
                    <a:pt x="271" y="599"/>
                  </a:cubicBezTo>
                  <a:cubicBezTo>
                    <a:pt x="285" y="599"/>
                    <a:pt x="298" y="598"/>
                    <a:pt x="311" y="595"/>
                  </a:cubicBezTo>
                  <a:lnTo>
                    <a:pt x="982" y="512"/>
                  </a:lnTo>
                  <a:cubicBezTo>
                    <a:pt x="1059" y="501"/>
                    <a:pt x="1123" y="456"/>
                    <a:pt x="1162" y="394"/>
                  </a:cubicBezTo>
                  <a:cubicBezTo>
                    <a:pt x="1195" y="341"/>
                    <a:pt x="1210" y="275"/>
                    <a:pt x="1197" y="209"/>
                  </a:cubicBezTo>
                  <a:cubicBezTo>
                    <a:pt x="1184" y="143"/>
                    <a:pt x="1147" y="86"/>
                    <a:pt x="1094" y="49"/>
                  </a:cubicBezTo>
                  <a:cubicBezTo>
                    <a:pt x="1053" y="18"/>
                    <a:pt x="1001" y="0"/>
                    <a:pt x="946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 flipH="1">
              <a:off x="7677258" y="3301084"/>
              <a:ext cx="96162" cy="92049"/>
            </a:xfrm>
            <a:custGeom>
              <a:avLst/>
              <a:gdLst/>
              <a:ahLst/>
              <a:cxnLst/>
              <a:rect l="l" t="t" r="r" b="b"/>
              <a:pathLst>
                <a:path w="1730" h="1656" extrusionOk="0">
                  <a:moveTo>
                    <a:pt x="692" y="0"/>
                  </a:moveTo>
                  <a:lnTo>
                    <a:pt x="1" y="1207"/>
                  </a:lnTo>
                  <a:lnTo>
                    <a:pt x="1239" y="1655"/>
                  </a:lnTo>
                  <a:lnTo>
                    <a:pt x="1390" y="1514"/>
                  </a:lnTo>
                  <a:cubicBezTo>
                    <a:pt x="1729" y="1199"/>
                    <a:pt x="1684" y="669"/>
                    <a:pt x="1298" y="409"/>
                  </a:cubicBezTo>
                  <a:lnTo>
                    <a:pt x="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 flipH="1">
              <a:off x="7650187" y="3089089"/>
              <a:ext cx="191713" cy="303216"/>
            </a:xfrm>
            <a:custGeom>
              <a:avLst/>
              <a:gdLst/>
              <a:ahLst/>
              <a:cxnLst/>
              <a:rect l="l" t="t" r="r" b="b"/>
              <a:pathLst>
                <a:path w="3449" h="5455" extrusionOk="0">
                  <a:moveTo>
                    <a:pt x="1764" y="0"/>
                  </a:moveTo>
                  <a:lnTo>
                    <a:pt x="0" y="4980"/>
                  </a:lnTo>
                  <a:lnTo>
                    <a:pt x="1844" y="5454"/>
                  </a:lnTo>
                  <a:lnTo>
                    <a:pt x="2340" y="4780"/>
                  </a:lnTo>
                  <a:lnTo>
                    <a:pt x="3175" y="3641"/>
                  </a:lnTo>
                  <a:lnTo>
                    <a:pt x="3448" y="3271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 flipH="1">
              <a:off x="7565309" y="3052459"/>
              <a:ext cx="227343" cy="276424"/>
            </a:xfrm>
            <a:custGeom>
              <a:avLst/>
              <a:gdLst/>
              <a:ahLst/>
              <a:cxnLst/>
              <a:rect l="l" t="t" r="r" b="b"/>
              <a:pathLst>
                <a:path w="4090" h="4973" extrusionOk="0">
                  <a:moveTo>
                    <a:pt x="1460" y="1"/>
                  </a:moveTo>
                  <a:cubicBezTo>
                    <a:pt x="1304" y="1"/>
                    <a:pt x="1153" y="26"/>
                    <a:pt x="1012" y="71"/>
                  </a:cubicBezTo>
                  <a:cubicBezTo>
                    <a:pt x="411" y="266"/>
                    <a:pt x="0" y="845"/>
                    <a:pt x="81" y="1487"/>
                  </a:cubicBezTo>
                  <a:lnTo>
                    <a:pt x="152" y="2039"/>
                  </a:lnTo>
                  <a:lnTo>
                    <a:pt x="367" y="4260"/>
                  </a:lnTo>
                  <a:cubicBezTo>
                    <a:pt x="367" y="4260"/>
                    <a:pt x="1928" y="4811"/>
                    <a:pt x="2465" y="4942"/>
                  </a:cubicBezTo>
                  <a:cubicBezTo>
                    <a:pt x="2552" y="4962"/>
                    <a:pt x="2639" y="4972"/>
                    <a:pt x="2726" y="4972"/>
                  </a:cubicBezTo>
                  <a:cubicBezTo>
                    <a:pt x="3219" y="4972"/>
                    <a:pt x="3685" y="4653"/>
                    <a:pt x="3792" y="4170"/>
                  </a:cubicBezTo>
                  <a:cubicBezTo>
                    <a:pt x="3965" y="3396"/>
                    <a:pt x="4089" y="2619"/>
                    <a:pt x="3841" y="1739"/>
                  </a:cubicBezTo>
                  <a:cubicBezTo>
                    <a:pt x="3695" y="1220"/>
                    <a:pt x="3371" y="782"/>
                    <a:pt x="2943" y="474"/>
                  </a:cubicBezTo>
                  <a:cubicBezTo>
                    <a:pt x="2751" y="335"/>
                    <a:pt x="2536" y="224"/>
                    <a:pt x="2306" y="144"/>
                  </a:cubicBezTo>
                  <a:lnTo>
                    <a:pt x="2304" y="143"/>
                  </a:lnTo>
                  <a:lnTo>
                    <a:pt x="2173" y="102"/>
                  </a:lnTo>
                  <a:lnTo>
                    <a:pt x="2160" y="97"/>
                  </a:lnTo>
                  <a:cubicBezTo>
                    <a:pt x="2094" y="78"/>
                    <a:pt x="2028" y="63"/>
                    <a:pt x="1961" y="50"/>
                  </a:cubicBezTo>
                  <a:cubicBezTo>
                    <a:pt x="1802" y="18"/>
                    <a:pt x="1637" y="1"/>
                    <a:pt x="1470" y="1"/>
                  </a:cubicBezTo>
                  <a:cubicBezTo>
                    <a:pt x="1467" y="1"/>
                    <a:pt x="1463" y="1"/>
                    <a:pt x="1460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 flipH="1">
              <a:off x="7609776" y="3030837"/>
              <a:ext cx="251355" cy="200829"/>
            </a:xfrm>
            <a:custGeom>
              <a:avLst/>
              <a:gdLst/>
              <a:ahLst/>
              <a:cxnLst/>
              <a:rect l="l" t="t" r="r" b="b"/>
              <a:pathLst>
                <a:path w="4522" h="3613" extrusionOk="0">
                  <a:moveTo>
                    <a:pt x="2280" y="0"/>
                  </a:moveTo>
                  <a:cubicBezTo>
                    <a:pt x="1405" y="0"/>
                    <a:pt x="575" y="319"/>
                    <a:pt x="346" y="1143"/>
                  </a:cubicBezTo>
                  <a:cubicBezTo>
                    <a:pt x="1" y="2385"/>
                    <a:pt x="1201" y="3613"/>
                    <a:pt x="1201" y="3613"/>
                  </a:cubicBezTo>
                  <a:lnTo>
                    <a:pt x="2176" y="3267"/>
                  </a:lnTo>
                  <a:lnTo>
                    <a:pt x="2159" y="1428"/>
                  </a:lnTo>
                  <a:lnTo>
                    <a:pt x="2159" y="1428"/>
                  </a:lnTo>
                  <a:cubicBezTo>
                    <a:pt x="2159" y="1428"/>
                    <a:pt x="2350" y="1452"/>
                    <a:pt x="2628" y="1452"/>
                  </a:cubicBezTo>
                  <a:cubicBezTo>
                    <a:pt x="3178" y="1452"/>
                    <a:pt x="4073" y="1359"/>
                    <a:pt x="4521" y="804"/>
                  </a:cubicBezTo>
                  <a:cubicBezTo>
                    <a:pt x="4126" y="336"/>
                    <a:pt x="3179" y="0"/>
                    <a:pt x="2280" y="0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 flipH="1">
              <a:off x="7665418" y="3256062"/>
              <a:ext cx="133348" cy="136239"/>
            </a:xfrm>
            <a:custGeom>
              <a:avLst/>
              <a:gdLst/>
              <a:ahLst/>
              <a:cxnLst/>
              <a:rect l="l" t="t" r="r" b="b"/>
              <a:pathLst>
                <a:path w="2399" h="2451" extrusionOk="0">
                  <a:moveTo>
                    <a:pt x="905" y="1"/>
                  </a:moveTo>
                  <a:cubicBezTo>
                    <a:pt x="905" y="1"/>
                    <a:pt x="0" y="1042"/>
                    <a:pt x="1068" y="2450"/>
                  </a:cubicBezTo>
                  <a:lnTo>
                    <a:pt x="2399" y="637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 flipH="1">
              <a:off x="7574817" y="3154288"/>
              <a:ext cx="52472" cy="96829"/>
            </a:xfrm>
            <a:custGeom>
              <a:avLst/>
              <a:gdLst/>
              <a:ahLst/>
              <a:cxnLst/>
              <a:rect l="l" t="t" r="r" b="b"/>
              <a:pathLst>
                <a:path w="944" h="1742" extrusionOk="0">
                  <a:moveTo>
                    <a:pt x="15" y="0"/>
                  </a:moveTo>
                  <a:lnTo>
                    <a:pt x="1" y="1702"/>
                  </a:lnTo>
                  <a:lnTo>
                    <a:pt x="132" y="1730"/>
                  </a:lnTo>
                  <a:cubicBezTo>
                    <a:pt x="172" y="1738"/>
                    <a:pt x="211" y="1742"/>
                    <a:pt x="249" y="1742"/>
                  </a:cubicBezTo>
                  <a:cubicBezTo>
                    <a:pt x="676" y="1742"/>
                    <a:pt x="943" y="1245"/>
                    <a:pt x="638" y="914"/>
                  </a:cubicBezTo>
                  <a:cubicBezTo>
                    <a:pt x="424" y="683"/>
                    <a:pt x="192" y="421"/>
                    <a:pt x="15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 flipH="1">
              <a:off x="7741068" y="3156122"/>
              <a:ext cx="128401" cy="94995"/>
            </a:xfrm>
            <a:custGeom>
              <a:avLst/>
              <a:gdLst/>
              <a:ahLst/>
              <a:cxnLst/>
              <a:rect l="l" t="t" r="r" b="b"/>
              <a:pathLst>
                <a:path w="2310" h="1709" extrusionOk="0">
                  <a:moveTo>
                    <a:pt x="1212" y="1"/>
                  </a:moveTo>
                  <a:cubicBezTo>
                    <a:pt x="429" y="1"/>
                    <a:pt x="0" y="1372"/>
                    <a:pt x="1802" y="1708"/>
                  </a:cubicBezTo>
                  <a:lnTo>
                    <a:pt x="2309" y="1041"/>
                  </a:lnTo>
                  <a:cubicBezTo>
                    <a:pt x="1984" y="275"/>
                    <a:pt x="1563" y="1"/>
                    <a:pt x="1212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 flipH="1">
              <a:off x="7778589" y="3190140"/>
              <a:ext cx="31572" cy="26848"/>
            </a:xfrm>
            <a:custGeom>
              <a:avLst/>
              <a:gdLst/>
              <a:ahLst/>
              <a:cxnLst/>
              <a:rect l="l" t="t" r="r" b="b"/>
              <a:pathLst>
                <a:path w="568" h="483" extrusionOk="0">
                  <a:moveTo>
                    <a:pt x="1" y="0"/>
                  </a:moveTo>
                  <a:lnTo>
                    <a:pt x="568" y="482"/>
                  </a:lnTo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 flipH="1">
              <a:off x="7778589" y="3190140"/>
              <a:ext cx="31572" cy="26848"/>
            </a:xfrm>
            <a:custGeom>
              <a:avLst/>
              <a:gdLst/>
              <a:ahLst/>
              <a:cxnLst/>
              <a:rect l="l" t="t" r="r" b="b"/>
              <a:pathLst>
                <a:path w="568" h="483" fill="none" extrusionOk="0">
                  <a:moveTo>
                    <a:pt x="1" y="0"/>
                  </a:moveTo>
                  <a:lnTo>
                    <a:pt x="568" y="482"/>
                  </a:lnTo>
                </a:path>
              </a:pathLst>
            </a:custGeom>
            <a:noFill/>
            <a:ln w="475" cap="flat" cmpd="sng">
              <a:solidFill>
                <a:srgbClr val="B9704F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 flipH="1">
              <a:off x="7646905" y="3309811"/>
              <a:ext cx="348018" cy="530336"/>
            </a:xfrm>
            <a:custGeom>
              <a:avLst/>
              <a:gdLst/>
              <a:ahLst/>
              <a:cxnLst/>
              <a:rect l="l" t="t" r="r" b="b"/>
              <a:pathLst>
                <a:path w="6261" h="9541" extrusionOk="0">
                  <a:moveTo>
                    <a:pt x="3028" y="1"/>
                  </a:moveTo>
                  <a:cubicBezTo>
                    <a:pt x="2608" y="1"/>
                    <a:pt x="853" y="438"/>
                    <a:pt x="262" y="2794"/>
                  </a:cubicBezTo>
                  <a:cubicBezTo>
                    <a:pt x="0" y="3844"/>
                    <a:pt x="190" y="4881"/>
                    <a:pt x="230" y="5836"/>
                  </a:cubicBezTo>
                  <a:cubicBezTo>
                    <a:pt x="324" y="7979"/>
                    <a:pt x="289" y="9441"/>
                    <a:pt x="289" y="9441"/>
                  </a:cubicBezTo>
                  <a:lnTo>
                    <a:pt x="6148" y="9541"/>
                  </a:lnTo>
                  <a:lnTo>
                    <a:pt x="5355" y="6163"/>
                  </a:lnTo>
                  <a:lnTo>
                    <a:pt x="5354" y="6155"/>
                  </a:lnTo>
                  <a:lnTo>
                    <a:pt x="5345" y="6120"/>
                  </a:lnTo>
                  <a:cubicBezTo>
                    <a:pt x="5878" y="5665"/>
                    <a:pt x="6132" y="5149"/>
                    <a:pt x="6220" y="4626"/>
                  </a:cubicBezTo>
                  <a:cubicBezTo>
                    <a:pt x="6235" y="4539"/>
                    <a:pt x="6246" y="4449"/>
                    <a:pt x="6249" y="4361"/>
                  </a:cubicBezTo>
                  <a:cubicBezTo>
                    <a:pt x="6257" y="4300"/>
                    <a:pt x="6259" y="4240"/>
                    <a:pt x="6258" y="4183"/>
                  </a:cubicBezTo>
                  <a:cubicBezTo>
                    <a:pt x="6260" y="3977"/>
                    <a:pt x="6240" y="3776"/>
                    <a:pt x="6209" y="3578"/>
                  </a:cubicBezTo>
                  <a:cubicBezTo>
                    <a:pt x="6199" y="3521"/>
                    <a:pt x="6187" y="3461"/>
                    <a:pt x="6175" y="3405"/>
                  </a:cubicBezTo>
                  <a:cubicBezTo>
                    <a:pt x="6016" y="2651"/>
                    <a:pt x="5680" y="1999"/>
                    <a:pt x="5578" y="1666"/>
                  </a:cubicBezTo>
                  <a:lnTo>
                    <a:pt x="3113" y="33"/>
                  </a:lnTo>
                  <a:cubicBezTo>
                    <a:pt x="3134" y="14"/>
                    <a:pt x="3101" y="1"/>
                    <a:pt x="3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 flipH="1">
              <a:off x="7687151" y="3311367"/>
              <a:ext cx="152748" cy="278981"/>
            </a:xfrm>
            <a:custGeom>
              <a:avLst/>
              <a:gdLst/>
              <a:ahLst/>
              <a:cxnLst/>
              <a:rect l="l" t="t" r="r" b="b"/>
              <a:pathLst>
                <a:path w="2748" h="5019" extrusionOk="0">
                  <a:moveTo>
                    <a:pt x="1" y="0"/>
                  </a:moveTo>
                  <a:lnTo>
                    <a:pt x="1817" y="5019"/>
                  </a:lnTo>
                  <a:lnTo>
                    <a:pt x="2748" y="3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 flipH="1">
              <a:off x="7694544" y="3309811"/>
              <a:ext cx="132626" cy="234235"/>
            </a:xfrm>
            <a:custGeom>
              <a:avLst/>
              <a:gdLst/>
              <a:ahLst/>
              <a:cxnLst/>
              <a:rect l="l" t="t" r="r" b="b"/>
              <a:pathLst>
                <a:path w="2386" h="4214" extrusionOk="0">
                  <a:moveTo>
                    <a:pt x="0" y="1"/>
                  </a:moveTo>
                  <a:lnTo>
                    <a:pt x="2385" y="4213"/>
                  </a:lnTo>
                  <a:lnTo>
                    <a:pt x="2251" y="1462"/>
                  </a:lnTo>
                  <a:lnTo>
                    <a:pt x="1417" y="9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 flipH="1">
              <a:off x="7653131" y="3472004"/>
              <a:ext cx="287930" cy="368139"/>
            </a:xfrm>
            <a:custGeom>
              <a:avLst/>
              <a:gdLst/>
              <a:ahLst/>
              <a:cxnLst/>
              <a:rect l="l" t="t" r="r" b="b"/>
              <a:pathLst>
                <a:path w="5180" h="6623" extrusionOk="0">
                  <a:moveTo>
                    <a:pt x="361" y="0"/>
                  </a:moveTo>
                  <a:cubicBezTo>
                    <a:pt x="73" y="1329"/>
                    <a:pt x="1" y="5240"/>
                    <a:pt x="40" y="6535"/>
                  </a:cubicBezTo>
                  <a:lnTo>
                    <a:pt x="5179" y="6623"/>
                  </a:lnTo>
                  <a:lnTo>
                    <a:pt x="4952" y="2669"/>
                  </a:lnTo>
                  <a:lnTo>
                    <a:pt x="3236" y="2429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 flipH="1">
              <a:off x="7728452" y="3136057"/>
              <a:ext cx="32184" cy="78153"/>
            </a:xfrm>
            <a:custGeom>
              <a:avLst/>
              <a:gdLst/>
              <a:ahLst/>
              <a:cxnLst/>
              <a:rect l="l" t="t" r="r" b="b"/>
              <a:pathLst>
                <a:path w="579" h="1406" extrusionOk="0">
                  <a:moveTo>
                    <a:pt x="579" y="0"/>
                  </a:moveTo>
                  <a:lnTo>
                    <a:pt x="0" y="469"/>
                  </a:lnTo>
                  <a:lnTo>
                    <a:pt x="368" y="1374"/>
                  </a:lnTo>
                  <a:lnTo>
                    <a:pt x="571" y="1405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 flipH="1">
              <a:off x="7646132" y="3173353"/>
              <a:ext cx="22957" cy="40855"/>
            </a:xfrm>
            <a:custGeom>
              <a:avLst/>
              <a:gdLst/>
              <a:ahLst/>
              <a:cxnLst/>
              <a:rect l="l" t="t" r="r" b="b"/>
              <a:pathLst>
                <a:path w="413" h="735" extrusionOk="0">
                  <a:moveTo>
                    <a:pt x="163" y="1"/>
                  </a:moveTo>
                  <a:cubicBezTo>
                    <a:pt x="159" y="1"/>
                    <a:pt x="154" y="1"/>
                    <a:pt x="150" y="1"/>
                  </a:cubicBezTo>
                  <a:cubicBezTo>
                    <a:pt x="54" y="15"/>
                    <a:pt x="1" y="190"/>
                    <a:pt x="32" y="392"/>
                  </a:cubicBezTo>
                  <a:cubicBezTo>
                    <a:pt x="61" y="587"/>
                    <a:pt x="157" y="735"/>
                    <a:pt x="251" y="735"/>
                  </a:cubicBezTo>
                  <a:cubicBezTo>
                    <a:pt x="255" y="735"/>
                    <a:pt x="259" y="735"/>
                    <a:pt x="262" y="734"/>
                  </a:cubicBezTo>
                  <a:cubicBezTo>
                    <a:pt x="358" y="720"/>
                    <a:pt x="412" y="546"/>
                    <a:pt x="381" y="343"/>
                  </a:cubicBezTo>
                  <a:cubicBezTo>
                    <a:pt x="352" y="149"/>
                    <a:pt x="256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 flipH="1">
              <a:off x="7641796" y="3145173"/>
              <a:ext cx="48804" cy="18232"/>
            </a:xfrm>
            <a:custGeom>
              <a:avLst/>
              <a:gdLst/>
              <a:ahLst/>
              <a:cxnLst/>
              <a:rect l="l" t="t" r="r" b="b"/>
              <a:pathLst>
                <a:path w="878" h="328" extrusionOk="0">
                  <a:moveTo>
                    <a:pt x="492" y="1"/>
                  </a:moveTo>
                  <a:cubicBezTo>
                    <a:pt x="416" y="1"/>
                    <a:pt x="331" y="17"/>
                    <a:pt x="249" y="55"/>
                  </a:cubicBezTo>
                  <a:cubicBezTo>
                    <a:pt x="0" y="170"/>
                    <a:pt x="5" y="328"/>
                    <a:pt x="229" y="328"/>
                  </a:cubicBezTo>
                  <a:cubicBezTo>
                    <a:pt x="291" y="328"/>
                    <a:pt x="369" y="316"/>
                    <a:pt x="463" y="288"/>
                  </a:cubicBezTo>
                  <a:cubicBezTo>
                    <a:pt x="877" y="164"/>
                    <a:pt x="735" y="1"/>
                    <a:pt x="492" y="1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 flipH="1">
              <a:off x="7581766" y="3162070"/>
              <a:ext cx="22957" cy="40855"/>
            </a:xfrm>
            <a:custGeom>
              <a:avLst/>
              <a:gdLst/>
              <a:ahLst/>
              <a:cxnLst/>
              <a:rect l="l" t="t" r="r" b="b"/>
              <a:pathLst>
                <a:path w="413" h="735" extrusionOk="0">
                  <a:moveTo>
                    <a:pt x="162" y="0"/>
                  </a:moveTo>
                  <a:cubicBezTo>
                    <a:pt x="158" y="0"/>
                    <a:pt x="154" y="0"/>
                    <a:pt x="150" y="1"/>
                  </a:cubicBezTo>
                  <a:cubicBezTo>
                    <a:pt x="54" y="15"/>
                    <a:pt x="1" y="190"/>
                    <a:pt x="32" y="392"/>
                  </a:cubicBezTo>
                  <a:cubicBezTo>
                    <a:pt x="61" y="586"/>
                    <a:pt x="157" y="735"/>
                    <a:pt x="250" y="735"/>
                  </a:cubicBezTo>
                  <a:cubicBezTo>
                    <a:pt x="254" y="735"/>
                    <a:pt x="258" y="734"/>
                    <a:pt x="262" y="734"/>
                  </a:cubicBezTo>
                  <a:cubicBezTo>
                    <a:pt x="359" y="720"/>
                    <a:pt x="412" y="545"/>
                    <a:pt x="381" y="344"/>
                  </a:cubicBezTo>
                  <a:cubicBezTo>
                    <a:pt x="352" y="149"/>
                    <a:pt x="255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 flipH="1">
              <a:off x="7568759" y="3111711"/>
              <a:ext cx="54696" cy="16509"/>
            </a:xfrm>
            <a:custGeom>
              <a:avLst/>
              <a:gdLst/>
              <a:ahLst/>
              <a:cxnLst/>
              <a:rect l="l" t="t" r="r" b="b"/>
              <a:pathLst>
                <a:path w="984" h="297" extrusionOk="0">
                  <a:moveTo>
                    <a:pt x="399" y="1"/>
                  </a:moveTo>
                  <a:cubicBezTo>
                    <a:pt x="384" y="1"/>
                    <a:pt x="368" y="1"/>
                    <a:pt x="353" y="3"/>
                  </a:cubicBezTo>
                  <a:cubicBezTo>
                    <a:pt x="0" y="31"/>
                    <a:pt x="8" y="266"/>
                    <a:pt x="465" y="294"/>
                  </a:cubicBezTo>
                  <a:cubicBezTo>
                    <a:pt x="491" y="296"/>
                    <a:pt x="515" y="296"/>
                    <a:pt x="537" y="296"/>
                  </a:cubicBezTo>
                  <a:cubicBezTo>
                    <a:pt x="984" y="296"/>
                    <a:pt x="738" y="1"/>
                    <a:pt x="399" y="1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 flipH="1">
              <a:off x="7665026" y="3358836"/>
              <a:ext cx="290487" cy="441234"/>
            </a:xfrm>
            <a:custGeom>
              <a:avLst/>
              <a:gdLst/>
              <a:ahLst/>
              <a:cxnLst/>
              <a:rect l="l" t="t" r="r" b="b"/>
              <a:pathLst>
                <a:path w="5226" h="7938" extrusionOk="0">
                  <a:moveTo>
                    <a:pt x="1396" y="1"/>
                  </a:moveTo>
                  <a:cubicBezTo>
                    <a:pt x="1377" y="1"/>
                    <a:pt x="1359" y="1"/>
                    <a:pt x="1340" y="2"/>
                  </a:cubicBezTo>
                  <a:cubicBezTo>
                    <a:pt x="562" y="47"/>
                    <a:pt x="0" y="743"/>
                    <a:pt x="39" y="1485"/>
                  </a:cubicBezTo>
                  <a:cubicBezTo>
                    <a:pt x="160" y="3822"/>
                    <a:pt x="1027" y="5510"/>
                    <a:pt x="2085" y="7203"/>
                  </a:cubicBezTo>
                  <a:cubicBezTo>
                    <a:pt x="2377" y="7670"/>
                    <a:pt x="2898" y="7938"/>
                    <a:pt x="3441" y="7938"/>
                  </a:cubicBezTo>
                  <a:cubicBezTo>
                    <a:pt x="3623" y="7938"/>
                    <a:pt x="3806" y="7908"/>
                    <a:pt x="3984" y="7846"/>
                  </a:cubicBezTo>
                  <a:cubicBezTo>
                    <a:pt x="4807" y="7557"/>
                    <a:pt x="5226" y="6682"/>
                    <a:pt x="4914" y="5900"/>
                  </a:cubicBezTo>
                  <a:lnTo>
                    <a:pt x="2682" y="984"/>
                  </a:lnTo>
                  <a:cubicBezTo>
                    <a:pt x="2551" y="685"/>
                    <a:pt x="2058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 flipH="1">
              <a:off x="7560363" y="3162070"/>
              <a:ext cx="208944" cy="173592"/>
            </a:xfrm>
            <a:custGeom>
              <a:avLst/>
              <a:gdLst/>
              <a:ahLst/>
              <a:cxnLst/>
              <a:rect l="l" t="t" r="r" b="b"/>
              <a:pathLst>
                <a:path w="3759" h="3123" extrusionOk="0">
                  <a:moveTo>
                    <a:pt x="156" y="1"/>
                  </a:moveTo>
                  <a:lnTo>
                    <a:pt x="156" y="1"/>
                  </a:lnTo>
                  <a:cubicBezTo>
                    <a:pt x="197" y="1001"/>
                    <a:pt x="1" y="1276"/>
                    <a:pt x="224" y="1801"/>
                  </a:cubicBezTo>
                  <a:cubicBezTo>
                    <a:pt x="439" y="2308"/>
                    <a:pt x="1522" y="3123"/>
                    <a:pt x="2398" y="3123"/>
                  </a:cubicBezTo>
                  <a:cubicBezTo>
                    <a:pt x="2429" y="3123"/>
                    <a:pt x="2459" y="3122"/>
                    <a:pt x="2490" y="3119"/>
                  </a:cubicBezTo>
                  <a:cubicBezTo>
                    <a:pt x="3758" y="3033"/>
                    <a:pt x="3502" y="1772"/>
                    <a:pt x="3534" y="1321"/>
                  </a:cubicBezTo>
                  <a:lnTo>
                    <a:pt x="3534" y="1321"/>
                  </a:lnTo>
                  <a:cubicBezTo>
                    <a:pt x="3014" y="1427"/>
                    <a:pt x="2476" y="1593"/>
                    <a:pt x="1943" y="1593"/>
                  </a:cubicBezTo>
                  <a:cubicBezTo>
                    <a:pt x="1755" y="1593"/>
                    <a:pt x="1568" y="1572"/>
                    <a:pt x="1383" y="1521"/>
                  </a:cubicBezTo>
                  <a:cubicBezTo>
                    <a:pt x="833" y="1370"/>
                    <a:pt x="674" y="791"/>
                    <a:pt x="674" y="791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 flipH="1">
              <a:off x="7579542" y="3149842"/>
              <a:ext cx="52417" cy="96829"/>
            </a:xfrm>
            <a:custGeom>
              <a:avLst/>
              <a:gdLst/>
              <a:ahLst/>
              <a:cxnLst/>
              <a:rect l="l" t="t" r="r" b="b"/>
              <a:pathLst>
                <a:path w="943" h="1742" extrusionOk="0">
                  <a:moveTo>
                    <a:pt x="15" y="0"/>
                  </a:moveTo>
                  <a:lnTo>
                    <a:pt x="0" y="1702"/>
                  </a:lnTo>
                  <a:lnTo>
                    <a:pt x="132" y="1730"/>
                  </a:lnTo>
                  <a:cubicBezTo>
                    <a:pt x="172" y="1738"/>
                    <a:pt x="210" y="1742"/>
                    <a:pt x="248" y="1742"/>
                  </a:cubicBezTo>
                  <a:cubicBezTo>
                    <a:pt x="676" y="1742"/>
                    <a:pt x="943" y="1246"/>
                    <a:pt x="637" y="914"/>
                  </a:cubicBezTo>
                  <a:cubicBezTo>
                    <a:pt x="424" y="683"/>
                    <a:pt x="191" y="422"/>
                    <a:pt x="1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 flipH="1">
              <a:off x="7578041" y="3149842"/>
              <a:ext cx="53917" cy="101776"/>
            </a:xfrm>
            <a:custGeom>
              <a:avLst/>
              <a:gdLst/>
              <a:ahLst/>
              <a:cxnLst/>
              <a:rect l="l" t="t" r="r" b="b"/>
              <a:pathLst>
                <a:path w="970" h="1831" fill="none" extrusionOk="0">
                  <a:moveTo>
                    <a:pt x="15" y="0"/>
                  </a:moveTo>
                  <a:cubicBezTo>
                    <a:pt x="191" y="422"/>
                    <a:pt x="424" y="683"/>
                    <a:pt x="637" y="914"/>
                  </a:cubicBezTo>
                  <a:cubicBezTo>
                    <a:pt x="970" y="1275"/>
                    <a:pt x="624" y="1830"/>
                    <a:pt x="132" y="1730"/>
                  </a:cubicBezTo>
                  <a:lnTo>
                    <a:pt x="0" y="1702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 flipH="1">
              <a:off x="7723504" y="3270180"/>
              <a:ext cx="116395" cy="134071"/>
            </a:xfrm>
            <a:custGeom>
              <a:avLst/>
              <a:gdLst/>
              <a:ahLst/>
              <a:cxnLst/>
              <a:rect l="l" t="t" r="r" b="b"/>
              <a:pathLst>
                <a:path w="2094" h="2412" extrusionOk="0">
                  <a:moveTo>
                    <a:pt x="467" y="0"/>
                  </a:moveTo>
                  <a:lnTo>
                    <a:pt x="1" y="741"/>
                  </a:lnTo>
                  <a:lnTo>
                    <a:pt x="1191" y="2411"/>
                  </a:lnTo>
                  <a:lnTo>
                    <a:pt x="1604" y="2012"/>
                  </a:lnTo>
                  <a:cubicBezTo>
                    <a:pt x="2094" y="1538"/>
                    <a:pt x="2006" y="730"/>
                    <a:pt x="1395" y="406"/>
                  </a:cubicBezTo>
                  <a:cubicBezTo>
                    <a:pt x="1368" y="393"/>
                    <a:pt x="1341" y="379"/>
                    <a:pt x="1312" y="366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 flipH="1">
              <a:off x="7632624" y="3258785"/>
              <a:ext cx="79209" cy="148912"/>
            </a:xfrm>
            <a:custGeom>
              <a:avLst/>
              <a:gdLst/>
              <a:ahLst/>
              <a:cxnLst/>
              <a:rect l="l" t="t" r="r" b="b"/>
              <a:pathLst>
                <a:path w="1425" h="2679" extrusionOk="0">
                  <a:moveTo>
                    <a:pt x="308" y="0"/>
                  </a:moveTo>
                  <a:cubicBezTo>
                    <a:pt x="223" y="0"/>
                    <a:pt x="144" y="59"/>
                    <a:pt x="132" y="146"/>
                  </a:cubicBezTo>
                  <a:lnTo>
                    <a:pt x="0" y="1067"/>
                  </a:lnTo>
                  <a:lnTo>
                    <a:pt x="450" y="2678"/>
                  </a:lnTo>
                  <a:lnTo>
                    <a:pt x="1425" y="1487"/>
                  </a:lnTo>
                  <a:lnTo>
                    <a:pt x="471" y="642"/>
                  </a:lnTo>
                  <a:lnTo>
                    <a:pt x="485" y="173"/>
                  </a:lnTo>
                  <a:cubicBezTo>
                    <a:pt x="486" y="107"/>
                    <a:pt x="447" y="45"/>
                    <a:pt x="384" y="17"/>
                  </a:cubicBezTo>
                  <a:cubicBezTo>
                    <a:pt x="359" y="5"/>
                    <a:pt x="333" y="0"/>
                    <a:pt x="308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 flipH="1">
              <a:off x="7534518" y="3254227"/>
              <a:ext cx="127846" cy="160974"/>
            </a:xfrm>
            <a:custGeom>
              <a:avLst/>
              <a:gdLst/>
              <a:ahLst/>
              <a:cxnLst/>
              <a:rect l="l" t="t" r="r" b="b"/>
              <a:pathLst>
                <a:path w="2300" h="2896" extrusionOk="0">
                  <a:moveTo>
                    <a:pt x="1612" y="1"/>
                  </a:moveTo>
                  <a:lnTo>
                    <a:pt x="1544" y="668"/>
                  </a:lnTo>
                  <a:lnTo>
                    <a:pt x="1" y="1218"/>
                  </a:lnTo>
                  <a:lnTo>
                    <a:pt x="111" y="2895"/>
                  </a:lnTo>
                  <a:lnTo>
                    <a:pt x="2111" y="884"/>
                  </a:lnTo>
                  <a:cubicBezTo>
                    <a:pt x="2238" y="757"/>
                    <a:pt x="2300" y="584"/>
                    <a:pt x="2279" y="409"/>
                  </a:cubicBezTo>
                  <a:lnTo>
                    <a:pt x="2275" y="372"/>
                  </a:lnTo>
                  <a:cubicBezTo>
                    <a:pt x="2260" y="246"/>
                    <a:pt x="2165" y="143"/>
                    <a:pt x="2037" y="113"/>
                  </a:cubicBezTo>
                  <a:lnTo>
                    <a:pt x="1612" y="1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 flipH="1">
              <a:off x="7548024" y="3299861"/>
              <a:ext cx="158250" cy="146856"/>
            </a:xfrm>
            <a:custGeom>
              <a:avLst/>
              <a:gdLst/>
              <a:ahLst/>
              <a:cxnLst/>
              <a:rect l="l" t="t" r="r" b="b"/>
              <a:pathLst>
                <a:path w="2847" h="2642" extrusionOk="0">
                  <a:moveTo>
                    <a:pt x="2713" y="0"/>
                  </a:moveTo>
                  <a:lnTo>
                    <a:pt x="1" y="691"/>
                  </a:lnTo>
                  <a:lnTo>
                    <a:pt x="504" y="2641"/>
                  </a:lnTo>
                  <a:lnTo>
                    <a:pt x="2419" y="1685"/>
                  </a:lnTo>
                  <a:cubicBezTo>
                    <a:pt x="2621" y="1584"/>
                    <a:pt x="2730" y="1368"/>
                    <a:pt x="2684" y="1154"/>
                  </a:cubicBezTo>
                  <a:cubicBezTo>
                    <a:pt x="2794" y="1053"/>
                    <a:pt x="2846" y="909"/>
                    <a:pt x="2826" y="766"/>
                  </a:cubicBezTo>
                  <a:lnTo>
                    <a:pt x="2713" y="0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 flipH="1">
              <a:off x="7629065" y="3376456"/>
              <a:ext cx="199439" cy="427727"/>
            </a:xfrm>
            <a:custGeom>
              <a:avLst/>
              <a:gdLst/>
              <a:ahLst/>
              <a:cxnLst/>
              <a:rect l="l" t="t" r="r" b="b"/>
              <a:pathLst>
                <a:path w="3588" h="7695" extrusionOk="0">
                  <a:moveTo>
                    <a:pt x="2833" y="1"/>
                  </a:moveTo>
                  <a:lnTo>
                    <a:pt x="487" y="4651"/>
                  </a:lnTo>
                  <a:cubicBezTo>
                    <a:pt x="0" y="5619"/>
                    <a:pt x="50" y="6753"/>
                    <a:pt x="618" y="7679"/>
                  </a:cubicBezTo>
                  <a:cubicBezTo>
                    <a:pt x="709" y="7689"/>
                    <a:pt x="800" y="7695"/>
                    <a:pt x="890" y="7695"/>
                  </a:cubicBezTo>
                  <a:cubicBezTo>
                    <a:pt x="1984" y="7695"/>
                    <a:pt x="2928" y="6904"/>
                    <a:pt x="3039" y="5838"/>
                  </a:cubicBezTo>
                  <a:cubicBezTo>
                    <a:pt x="3173" y="4557"/>
                    <a:pt x="3360" y="2730"/>
                    <a:pt x="3588" y="465"/>
                  </a:cubicBezTo>
                  <a:lnTo>
                    <a:pt x="2833" y="1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 flipH="1">
              <a:off x="7627400" y="3264510"/>
              <a:ext cx="40021" cy="17509"/>
            </a:xfrm>
            <a:custGeom>
              <a:avLst/>
              <a:gdLst/>
              <a:ahLst/>
              <a:cxnLst/>
              <a:rect l="l" t="t" r="r" b="b"/>
              <a:pathLst>
                <a:path w="720" h="315" extrusionOk="0">
                  <a:moveTo>
                    <a:pt x="115" y="1"/>
                  </a:moveTo>
                  <a:lnTo>
                    <a:pt x="0" y="36"/>
                  </a:lnTo>
                  <a:cubicBezTo>
                    <a:pt x="45" y="165"/>
                    <a:pt x="162" y="269"/>
                    <a:pt x="300" y="303"/>
                  </a:cubicBezTo>
                  <a:cubicBezTo>
                    <a:pt x="306" y="304"/>
                    <a:pt x="310" y="305"/>
                    <a:pt x="316" y="306"/>
                  </a:cubicBezTo>
                  <a:cubicBezTo>
                    <a:pt x="344" y="312"/>
                    <a:pt x="373" y="315"/>
                    <a:pt x="402" y="315"/>
                  </a:cubicBezTo>
                  <a:cubicBezTo>
                    <a:pt x="521" y="315"/>
                    <a:pt x="639" y="267"/>
                    <a:pt x="719" y="182"/>
                  </a:cubicBezTo>
                  <a:lnTo>
                    <a:pt x="631" y="106"/>
                  </a:lnTo>
                  <a:cubicBezTo>
                    <a:pt x="574" y="166"/>
                    <a:pt x="487" y="201"/>
                    <a:pt x="402" y="201"/>
                  </a:cubicBezTo>
                  <a:cubicBezTo>
                    <a:pt x="381" y="201"/>
                    <a:pt x="361" y="199"/>
                    <a:pt x="341" y="195"/>
                  </a:cubicBezTo>
                  <a:cubicBezTo>
                    <a:pt x="237" y="174"/>
                    <a:pt x="147" y="96"/>
                    <a:pt x="115" y="1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 flipH="1">
              <a:off x="7609779" y="3055905"/>
              <a:ext cx="77430" cy="36408"/>
            </a:xfrm>
            <a:custGeom>
              <a:avLst/>
              <a:gdLst/>
              <a:ahLst/>
              <a:cxnLst/>
              <a:rect l="l" t="t" r="r" b="b"/>
              <a:pathLst>
                <a:path w="1393" h="655" extrusionOk="0">
                  <a:moveTo>
                    <a:pt x="696" y="0"/>
                  </a:moveTo>
                  <a:cubicBezTo>
                    <a:pt x="284" y="0"/>
                    <a:pt x="1" y="353"/>
                    <a:pt x="1" y="353"/>
                  </a:cubicBezTo>
                  <a:cubicBezTo>
                    <a:pt x="293" y="579"/>
                    <a:pt x="545" y="655"/>
                    <a:pt x="751" y="655"/>
                  </a:cubicBezTo>
                  <a:cubicBezTo>
                    <a:pt x="1163" y="655"/>
                    <a:pt x="1392" y="353"/>
                    <a:pt x="1392" y="353"/>
                  </a:cubicBezTo>
                  <a:cubicBezTo>
                    <a:pt x="1141" y="88"/>
                    <a:pt x="902" y="0"/>
                    <a:pt x="696" y="0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 flipH="1">
              <a:off x="7706218" y="3105264"/>
              <a:ext cx="46247" cy="69926"/>
            </a:xfrm>
            <a:custGeom>
              <a:avLst/>
              <a:gdLst/>
              <a:ahLst/>
              <a:cxnLst/>
              <a:rect l="l" t="t" r="r" b="b"/>
              <a:pathLst>
                <a:path w="832" h="1258" extrusionOk="0">
                  <a:moveTo>
                    <a:pt x="1" y="1"/>
                  </a:moveTo>
                  <a:lnTo>
                    <a:pt x="7" y="1257"/>
                  </a:lnTo>
                  <a:cubicBezTo>
                    <a:pt x="731" y="1257"/>
                    <a:pt x="832" y="412"/>
                    <a:pt x="832" y="4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 flipH="1">
              <a:off x="7983469" y="4103099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3" y="0"/>
                  </a:moveTo>
                  <a:lnTo>
                    <a:pt x="0" y="10618"/>
                  </a:lnTo>
                  <a:lnTo>
                    <a:pt x="592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 flipH="1">
              <a:off x="7766855" y="3773655"/>
              <a:ext cx="374476" cy="336901"/>
            </a:xfrm>
            <a:custGeom>
              <a:avLst/>
              <a:gdLst/>
              <a:ahLst/>
              <a:cxnLst/>
              <a:rect l="l" t="t" r="r" b="b"/>
              <a:pathLst>
                <a:path w="6737" h="6061" extrusionOk="0">
                  <a:moveTo>
                    <a:pt x="113" y="1"/>
                  </a:moveTo>
                  <a:lnTo>
                    <a:pt x="59" y="2490"/>
                  </a:lnTo>
                  <a:lnTo>
                    <a:pt x="21" y="4215"/>
                  </a:lnTo>
                  <a:cubicBezTo>
                    <a:pt x="1" y="5158"/>
                    <a:pt x="688" y="5941"/>
                    <a:pt x="1553" y="5963"/>
                  </a:cubicBezTo>
                  <a:lnTo>
                    <a:pt x="2112" y="5976"/>
                  </a:lnTo>
                  <a:lnTo>
                    <a:pt x="5396" y="6061"/>
                  </a:lnTo>
                  <a:lnTo>
                    <a:pt x="6636" y="5531"/>
                  </a:lnTo>
                  <a:lnTo>
                    <a:pt x="6718" y="1719"/>
                  </a:lnTo>
                  <a:cubicBezTo>
                    <a:pt x="6736" y="864"/>
                    <a:pt x="6114" y="154"/>
                    <a:pt x="5328" y="13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7821350" y="3360738"/>
              <a:ext cx="122100" cy="122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8" name="Google Shape;1158;p28"/>
          <p:cNvSpPr/>
          <p:nvPr/>
        </p:nvSpPr>
        <p:spPr>
          <a:xfrm>
            <a:off x="6187661" y="2455575"/>
            <a:ext cx="1947000" cy="22773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59" name="Google Shape;1159;p28"/>
          <p:cNvGraphicFramePr/>
          <p:nvPr>
            <p:extLst>
              <p:ext uri="{D42A27DB-BD31-4B8C-83A1-F6EECF244321}">
                <p14:modId xmlns:p14="http://schemas.microsoft.com/office/powerpoint/2010/main" val="75289948"/>
              </p:ext>
            </p:extLst>
          </p:nvPr>
        </p:nvGraphicFramePr>
        <p:xfrm>
          <a:off x="6168597" y="2508483"/>
          <a:ext cx="1883079" cy="2184873"/>
        </p:xfrm>
        <a:graphic>
          <a:graphicData uri="http://schemas.openxmlformats.org/drawingml/2006/table">
            <a:tbl>
              <a:tblPr>
                <a:noFill/>
                <a:tableStyleId>{925455D7-1598-4EB3-96AD-A48313BAB4A8}</a:tableStyleId>
              </a:tblPr>
              <a:tblGrid>
                <a:gridCol w="1883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49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9924">
                <a:tc>
                  <a:txBody>
                    <a:bodyPr/>
                    <a:lstStyle/>
                    <a:p>
                      <a:pPr marL="457200" lvl="0" indent="-3048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 rôles spécifiques (</a:t>
                      </a:r>
                      <a:r>
                        <a:rPr lang="fr-FR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</a:t>
                      </a: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owner</a:t>
                      </a: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scrum</a:t>
                      </a: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master, </a:t>
                      </a:r>
                      <a:r>
                        <a:rPr lang="fr-FR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development</a:t>
                      </a: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team)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60" name="Google Shape;1160;p28"/>
          <p:cNvCxnSpPr>
            <a:stCxn id="994" idx="1"/>
            <a:endCxn id="995" idx="0"/>
          </p:cNvCxnSpPr>
          <p:nvPr/>
        </p:nvCxnSpPr>
        <p:spPr>
          <a:xfrm flipH="1">
            <a:off x="1982850" y="2026838"/>
            <a:ext cx="990600" cy="428700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28"/>
          <p:cNvCxnSpPr>
            <a:stCxn id="994" idx="3"/>
            <a:endCxn id="1158" idx="0"/>
          </p:cNvCxnSpPr>
          <p:nvPr/>
        </p:nvCxnSpPr>
        <p:spPr>
          <a:xfrm>
            <a:off x="6018450" y="2026838"/>
            <a:ext cx="1142700" cy="428700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2" name="Google Shape;1162;p28"/>
          <p:cNvSpPr/>
          <p:nvPr/>
        </p:nvSpPr>
        <p:spPr>
          <a:xfrm flipH="1">
            <a:off x="6296415" y="2547998"/>
            <a:ext cx="1729500" cy="44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Scrum</a:t>
            </a:r>
            <a:r>
              <a:rPr lang="en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endParaRPr sz="1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63" name="Google Shape;1163;p28"/>
          <p:cNvSpPr/>
          <p:nvPr/>
        </p:nvSpPr>
        <p:spPr>
          <a:xfrm flipH="1">
            <a:off x="1118092" y="2547998"/>
            <a:ext cx="1729500" cy="441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Kanban</a:t>
            </a:r>
            <a:endParaRPr sz="18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2947D4-25C6-B71B-3BE2-D245D627672F}"/>
              </a:ext>
            </a:extLst>
          </p:cNvPr>
          <p:cNvSpPr txBox="1"/>
          <p:nvPr/>
        </p:nvSpPr>
        <p:spPr>
          <a:xfrm>
            <a:off x="2294556" y="18194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Rôles</a:t>
            </a:r>
            <a:endParaRPr lang="fr-FR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28"/>
          <p:cNvGrpSpPr/>
          <p:nvPr/>
        </p:nvGrpSpPr>
        <p:grpSpPr>
          <a:xfrm>
            <a:off x="2766150" y="1143000"/>
            <a:ext cx="3611700" cy="1121588"/>
            <a:chOff x="2766150" y="1143000"/>
            <a:chExt cx="3611700" cy="1121588"/>
          </a:xfrm>
        </p:grpSpPr>
        <p:sp>
          <p:nvSpPr>
            <p:cNvPr id="993" name="Google Shape;993;p28"/>
            <p:cNvSpPr txBox="1"/>
            <p:nvPr/>
          </p:nvSpPr>
          <p:spPr>
            <a:xfrm>
              <a:off x="2766150" y="1143000"/>
              <a:ext cx="36117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4" name="Google Shape;994;p28"/>
            <p:cNvSpPr txBox="1"/>
            <p:nvPr/>
          </p:nvSpPr>
          <p:spPr>
            <a:xfrm>
              <a:off x="2973450" y="1789088"/>
              <a:ext cx="30450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5" name="Google Shape;995;p28"/>
          <p:cNvSpPr/>
          <p:nvPr/>
        </p:nvSpPr>
        <p:spPr>
          <a:xfrm>
            <a:off x="1009339" y="2455575"/>
            <a:ext cx="1947000" cy="22773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96" name="Google Shape;996;p28"/>
          <p:cNvGraphicFramePr/>
          <p:nvPr>
            <p:extLst>
              <p:ext uri="{D42A27DB-BD31-4B8C-83A1-F6EECF244321}">
                <p14:modId xmlns:p14="http://schemas.microsoft.com/office/powerpoint/2010/main" val="30181488"/>
              </p:ext>
            </p:extLst>
          </p:nvPr>
        </p:nvGraphicFramePr>
        <p:xfrm>
          <a:off x="842539" y="2536004"/>
          <a:ext cx="1994903" cy="2120790"/>
        </p:xfrm>
        <a:graphic>
          <a:graphicData uri="http://schemas.openxmlformats.org/drawingml/2006/table">
            <a:tbl>
              <a:tblPr>
                <a:noFill/>
                <a:tableStyleId>{925455D7-1598-4EB3-96AD-A48313BAB4A8}</a:tableStyleId>
              </a:tblPr>
              <a:tblGrid>
                <a:gridCol w="1994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457200" lvl="0" indent="-3048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Aucune réunion n’est prédéfinie.</a:t>
                      </a:r>
                      <a:endParaRPr sz="1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97" name="Google Shape;99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Kanban vs. Scrum</a:t>
            </a:r>
            <a:endParaRPr dirty="0"/>
          </a:p>
        </p:txBody>
      </p:sp>
      <p:grpSp>
        <p:nvGrpSpPr>
          <p:cNvPr id="998" name="Google Shape;998;p28"/>
          <p:cNvGrpSpPr/>
          <p:nvPr/>
        </p:nvGrpSpPr>
        <p:grpSpPr>
          <a:xfrm flipH="1">
            <a:off x="3207939" y="2455575"/>
            <a:ext cx="1109377" cy="2277372"/>
            <a:chOff x="2346075" y="2426700"/>
            <a:chExt cx="1109377" cy="2277372"/>
          </a:xfrm>
        </p:grpSpPr>
        <p:sp>
          <p:nvSpPr>
            <p:cNvPr id="999" name="Google Shape;999;p28"/>
            <p:cNvSpPr/>
            <p:nvPr/>
          </p:nvSpPr>
          <p:spPr>
            <a:xfrm>
              <a:off x="3369061" y="2669378"/>
              <a:ext cx="61199" cy="206776"/>
            </a:xfrm>
            <a:custGeom>
              <a:avLst/>
              <a:gdLst/>
              <a:ahLst/>
              <a:cxnLst/>
              <a:rect l="l" t="t" r="r" b="b"/>
              <a:pathLst>
                <a:path w="1101" h="3720" extrusionOk="0">
                  <a:moveTo>
                    <a:pt x="307" y="1"/>
                  </a:moveTo>
                  <a:lnTo>
                    <a:pt x="0" y="3653"/>
                  </a:lnTo>
                  <a:lnTo>
                    <a:pt x="794" y="3719"/>
                  </a:lnTo>
                  <a:lnTo>
                    <a:pt x="1100" y="67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3291688" y="2569049"/>
              <a:ext cx="83266" cy="307107"/>
            </a:xfrm>
            <a:custGeom>
              <a:avLst/>
              <a:gdLst/>
              <a:ahLst/>
              <a:cxnLst/>
              <a:rect l="l" t="t" r="r" b="b"/>
              <a:pathLst>
                <a:path w="1498" h="5525" extrusionOk="0">
                  <a:moveTo>
                    <a:pt x="306" y="1"/>
                  </a:moveTo>
                  <a:lnTo>
                    <a:pt x="0" y="5458"/>
                  </a:lnTo>
                  <a:lnTo>
                    <a:pt x="1191" y="5524"/>
                  </a:lnTo>
                  <a:lnTo>
                    <a:pt x="1498" y="6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3236382" y="2626578"/>
              <a:ext cx="61199" cy="249243"/>
            </a:xfrm>
            <a:custGeom>
              <a:avLst/>
              <a:gdLst/>
              <a:ahLst/>
              <a:cxnLst/>
              <a:rect l="l" t="t" r="r" b="b"/>
              <a:pathLst>
                <a:path w="1101" h="4484" extrusionOk="0">
                  <a:moveTo>
                    <a:pt x="307" y="0"/>
                  </a:moveTo>
                  <a:lnTo>
                    <a:pt x="0" y="4429"/>
                  </a:lnTo>
                  <a:lnTo>
                    <a:pt x="794" y="4484"/>
                  </a:lnTo>
                  <a:lnTo>
                    <a:pt x="1100" y="5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3130494" y="2649923"/>
              <a:ext cx="94494" cy="228621"/>
            </a:xfrm>
            <a:custGeom>
              <a:avLst/>
              <a:gdLst/>
              <a:ahLst/>
              <a:cxnLst/>
              <a:rect l="l" t="t" r="r" b="b"/>
              <a:pathLst>
                <a:path w="1700" h="4113" extrusionOk="0">
                  <a:moveTo>
                    <a:pt x="1184" y="1"/>
                  </a:moveTo>
                  <a:lnTo>
                    <a:pt x="1" y="154"/>
                  </a:lnTo>
                  <a:lnTo>
                    <a:pt x="517" y="4113"/>
                  </a:lnTo>
                  <a:lnTo>
                    <a:pt x="1700" y="396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3043227" y="2547761"/>
              <a:ext cx="104889" cy="330564"/>
            </a:xfrm>
            <a:custGeom>
              <a:avLst/>
              <a:gdLst/>
              <a:ahLst/>
              <a:cxnLst/>
              <a:rect l="l" t="t" r="r" b="b"/>
              <a:pathLst>
                <a:path w="1887" h="5947" extrusionOk="0">
                  <a:moveTo>
                    <a:pt x="1186" y="1"/>
                  </a:moveTo>
                  <a:lnTo>
                    <a:pt x="0" y="144"/>
                  </a:lnTo>
                  <a:lnTo>
                    <a:pt x="701" y="5946"/>
                  </a:lnTo>
                  <a:lnTo>
                    <a:pt x="1886" y="580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2987921" y="2595340"/>
              <a:ext cx="82822" cy="282094"/>
            </a:xfrm>
            <a:custGeom>
              <a:avLst/>
              <a:gdLst/>
              <a:ahLst/>
              <a:cxnLst/>
              <a:rect l="l" t="t" r="r" b="b"/>
              <a:pathLst>
                <a:path w="1490" h="5075" extrusionOk="0">
                  <a:moveTo>
                    <a:pt x="788" y="1"/>
                  </a:moveTo>
                  <a:lnTo>
                    <a:pt x="1" y="112"/>
                  </a:lnTo>
                  <a:lnTo>
                    <a:pt x="701" y="5074"/>
                  </a:lnTo>
                  <a:lnTo>
                    <a:pt x="1489" y="4962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2910603" y="2572384"/>
              <a:ext cx="104778" cy="306273"/>
            </a:xfrm>
            <a:custGeom>
              <a:avLst/>
              <a:gdLst/>
              <a:ahLst/>
              <a:cxnLst/>
              <a:rect l="l" t="t" r="r" b="b"/>
              <a:pathLst>
                <a:path w="1885" h="5510" extrusionOk="0">
                  <a:moveTo>
                    <a:pt x="1184" y="0"/>
                  </a:moveTo>
                  <a:lnTo>
                    <a:pt x="0" y="154"/>
                  </a:lnTo>
                  <a:lnTo>
                    <a:pt x="701" y="5509"/>
                  </a:lnTo>
                  <a:lnTo>
                    <a:pt x="1884" y="535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2806717" y="2426700"/>
              <a:ext cx="89270" cy="372586"/>
            </a:xfrm>
            <a:custGeom>
              <a:avLst/>
              <a:gdLst/>
              <a:ahLst/>
              <a:cxnLst/>
              <a:rect l="l" t="t" r="r" b="b"/>
              <a:pathLst>
                <a:path w="1606" h="6703" extrusionOk="0">
                  <a:moveTo>
                    <a:pt x="962" y="1"/>
                  </a:moveTo>
                  <a:cubicBezTo>
                    <a:pt x="747" y="2248"/>
                    <a:pt x="426" y="4486"/>
                    <a:pt x="0" y="6702"/>
                  </a:cubicBezTo>
                  <a:lnTo>
                    <a:pt x="721" y="6503"/>
                  </a:lnTo>
                  <a:cubicBezTo>
                    <a:pt x="1518" y="4443"/>
                    <a:pt x="1605" y="2115"/>
                    <a:pt x="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2750799" y="2466887"/>
              <a:ext cx="96496" cy="307830"/>
            </a:xfrm>
            <a:custGeom>
              <a:avLst/>
              <a:gdLst/>
              <a:ahLst/>
              <a:cxnLst/>
              <a:rect l="l" t="t" r="r" b="b"/>
              <a:pathLst>
                <a:path w="1736" h="5538" extrusionOk="0">
                  <a:moveTo>
                    <a:pt x="964" y="0"/>
                  </a:moveTo>
                  <a:lnTo>
                    <a:pt x="964" y="0"/>
                  </a:lnTo>
                  <a:cubicBezTo>
                    <a:pt x="159" y="1618"/>
                    <a:pt x="0" y="3547"/>
                    <a:pt x="530" y="5275"/>
                  </a:cubicBezTo>
                  <a:lnTo>
                    <a:pt x="1212" y="5538"/>
                  </a:lnTo>
                  <a:cubicBezTo>
                    <a:pt x="1736" y="3742"/>
                    <a:pt x="706" y="1715"/>
                    <a:pt x="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2837899" y="2526472"/>
              <a:ext cx="139852" cy="252967"/>
            </a:xfrm>
            <a:custGeom>
              <a:avLst/>
              <a:gdLst/>
              <a:ahLst/>
              <a:cxnLst/>
              <a:rect l="l" t="t" r="r" b="b"/>
              <a:pathLst>
                <a:path w="2516" h="4551" extrusionOk="0">
                  <a:moveTo>
                    <a:pt x="2516" y="1"/>
                  </a:moveTo>
                  <a:cubicBezTo>
                    <a:pt x="1463" y="1178"/>
                    <a:pt x="841" y="780"/>
                    <a:pt x="458" y="2739"/>
                  </a:cubicBezTo>
                  <a:cubicBezTo>
                    <a:pt x="381" y="3127"/>
                    <a:pt x="1" y="4551"/>
                    <a:pt x="471" y="4551"/>
                  </a:cubicBezTo>
                  <a:cubicBezTo>
                    <a:pt x="478" y="4551"/>
                    <a:pt x="486" y="4550"/>
                    <a:pt x="494" y="4549"/>
                  </a:cubicBezTo>
                  <a:cubicBezTo>
                    <a:pt x="1004" y="4503"/>
                    <a:pt x="1192" y="2984"/>
                    <a:pt x="1450" y="2231"/>
                  </a:cubicBezTo>
                  <a:cubicBezTo>
                    <a:pt x="1800" y="1216"/>
                    <a:pt x="2220" y="737"/>
                    <a:pt x="2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>
              <a:off x="2806272" y="2507129"/>
              <a:ext cx="89825" cy="255691"/>
            </a:xfrm>
            <a:custGeom>
              <a:avLst/>
              <a:gdLst/>
              <a:ahLst/>
              <a:cxnLst/>
              <a:rect l="l" t="t" r="r" b="b"/>
              <a:pathLst>
                <a:path w="1616" h="460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434" y="502"/>
                    <a:pt x="498" y="1019"/>
                    <a:pt x="571" y="1524"/>
                  </a:cubicBezTo>
                  <a:cubicBezTo>
                    <a:pt x="644" y="2029"/>
                    <a:pt x="727" y="2540"/>
                    <a:pt x="674" y="3048"/>
                  </a:cubicBezTo>
                  <a:cubicBezTo>
                    <a:pt x="620" y="3555"/>
                    <a:pt x="410" y="4070"/>
                    <a:pt x="0" y="4375"/>
                  </a:cubicBezTo>
                  <a:lnTo>
                    <a:pt x="991" y="4599"/>
                  </a:lnTo>
                  <a:cubicBezTo>
                    <a:pt x="1465" y="3927"/>
                    <a:pt x="1616" y="3037"/>
                    <a:pt x="1390" y="2245"/>
                  </a:cubicBezTo>
                  <a:cubicBezTo>
                    <a:pt x="1163" y="1447"/>
                    <a:pt x="629" y="824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>
              <a:off x="2720395" y="2507129"/>
              <a:ext cx="93160" cy="272311"/>
            </a:xfrm>
            <a:custGeom>
              <a:avLst/>
              <a:gdLst/>
              <a:ahLst/>
              <a:cxnLst/>
              <a:rect l="l" t="t" r="r" b="b"/>
              <a:pathLst>
                <a:path w="1676" h="4899" extrusionOk="0">
                  <a:moveTo>
                    <a:pt x="486" y="0"/>
                  </a:moveTo>
                  <a:lnTo>
                    <a:pt x="486" y="0"/>
                  </a:lnTo>
                  <a:cubicBezTo>
                    <a:pt x="1" y="2037"/>
                    <a:pt x="372" y="3631"/>
                    <a:pt x="1055" y="4899"/>
                  </a:cubicBezTo>
                  <a:lnTo>
                    <a:pt x="1676" y="4803"/>
                  </a:lnTo>
                  <a:cubicBezTo>
                    <a:pt x="1676" y="4803"/>
                    <a:pt x="970" y="1378"/>
                    <a:pt x="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>
              <a:off x="2740627" y="2727407"/>
              <a:ext cx="163809" cy="151247"/>
            </a:xfrm>
            <a:custGeom>
              <a:avLst/>
              <a:gdLst/>
              <a:ahLst/>
              <a:cxnLst/>
              <a:rect l="l" t="t" r="r" b="b"/>
              <a:pathLst>
                <a:path w="2947" h="2721" extrusionOk="0">
                  <a:moveTo>
                    <a:pt x="194" y="0"/>
                  </a:moveTo>
                  <a:cubicBezTo>
                    <a:pt x="85" y="0"/>
                    <a:pt x="0" y="94"/>
                    <a:pt x="14" y="203"/>
                  </a:cubicBezTo>
                  <a:lnTo>
                    <a:pt x="320" y="2562"/>
                  </a:lnTo>
                  <a:cubicBezTo>
                    <a:pt x="332" y="2653"/>
                    <a:pt x="409" y="2720"/>
                    <a:pt x="499" y="2720"/>
                  </a:cubicBezTo>
                  <a:lnTo>
                    <a:pt x="2385" y="2720"/>
                  </a:lnTo>
                  <a:cubicBezTo>
                    <a:pt x="2474" y="2720"/>
                    <a:pt x="2550" y="2655"/>
                    <a:pt x="2563" y="2568"/>
                  </a:cubicBezTo>
                  <a:lnTo>
                    <a:pt x="2728" y="1503"/>
                  </a:lnTo>
                  <a:lnTo>
                    <a:pt x="2930" y="207"/>
                  </a:lnTo>
                  <a:cubicBezTo>
                    <a:pt x="2946" y="98"/>
                    <a:pt x="2863" y="0"/>
                    <a:pt x="27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>
              <a:off x="2803660" y="2727407"/>
              <a:ext cx="101109" cy="116061"/>
            </a:xfrm>
            <a:custGeom>
              <a:avLst/>
              <a:gdLst/>
              <a:ahLst/>
              <a:cxnLst/>
              <a:rect l="l" t="t" r="r" b="b"/>
              <a:pathLst>
                <a:path w="1819" h="2088" extrusionOk="0">
                  <a:moveTo>
                    <a:pt x="0" y="0"/>
                  </a:moveTo>
                  <a:cubicBezTo>
                    <a:pt x="434" y="1130"/>
                    <a:pt x="1006" y="1749"/>
                    <a:pt x="1515" y="2088"/>
                  </a:cubicBezTo>
                  <a:lnTo>
                    <a:pt x="1795" y="287"/>
                  </a:lnTo>
                  <a:cubicBezTo>
                    <a:pt x="1818" y="135"/>
                    <a:pt x="1701" y="0"/>
                    <a:pt x="1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2645245" y="2862864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>
              <a:off x="2999927" y="2927063"/>
              <a:ext cx="98886" cy="311665"/>
            </a:xfrm>
            <a:custGeom>
              <a:avLst/>
              <a:gdLst/>
              <a:ahLst/>
              <a:cxnLst/>
              <a:rect l="l" t="t" r="r" b="b"/>
              <a:pathLst>
                <a:path w="1779" h="5607" extrusionOk="0">
                  <a:moveTo>
                    <a:pt x="661" y="0"/>
                  </a:moveTo>
                  <a:lnTo>
                    <a:pt x="1" y="5472"/>
                  </a:lnTo>
                  <a:lnTo>
                    <a:pt x="1118" y="5606"/>
                  </a:lnTo>
                  <a:lnTo>
                    <a:pt x="1778" y="13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8"/>
            <p:cNvSpPr/>
            <p:nvPr/>
          </p:nvSpPr>
          <p:spPr>
            <a:xfrm>
              <a:off x="3072909" y="2971919"/>
              <a:ext cx="78041" cy="265974"/>
            </a:xfrm>
            <a:custGeom>
              <a:avLst/>
              <a:gdLst/>
              <a:ahLst/>
              <a:cxnLst/>
              <a:rect l="l" t="t" r="r" b="b"/>
              <a:pathLst>
                <a:path w="1404" h="4785" extrusionOk="0">
                  <a:moveTo>
                    <a:pt x="661" y="0"/>
                  </a:moveTo>
                  <a:lnTo>
                    <a:pt x="0" y="4679"/>
                  </a:lnTo>
                  <a:lnTo>
                    <a:pt x="743" y="4785"/>
                  </a:lnTo>
                  <a:lnTo>
                    <a:pt x="1404" y="106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8"/>
            <p:cNvSpPr/>
            <p:nvPr/>
          </p:nvSpPr>
          <p:spPr>
            <a:xfrm>
              <a:off x="3125102" y="2950241"/>
              <a:ext cx="98830" cy="288820"/>
            </a:xfrm>
            <a:custGeom>
              <a:avLst/>
              <a:gdLst/>
              <a:ahLst/>
              <a:cxnLst/>
              <a:rect l="l" t="t" r="r" b="b"/>
              <a:pathLst>
                <a:path w="1778" h="5196" extrusionOk="0">
                  <a:moveTo>
                    <a:pt x="662" y="1"/>
                  </a:moveTo>
                  <a:lnTo>
                    <a:pt x="1" y="5049"/>
                  </a:lnTo>
                  <a:lnTo>
                    <a:pt x="1117" y="5195"/>
                  </a:lnTo>
                  <a:lnTo>
                    <a:pt x="1777" y="147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3148392" y="3158735"/>
              <a:ext cx="266085" cy="64423"/>
            </a:xfrm>
            <a:custGeom>
              <a:avLst/>
              <a:gdLst/>
              <a:ahLst/>
              <a:cxnLst/>
              <a:rect l="l" t="t" r="r" b="b"/>
              <a:pathLst>
                <a:path w="4787" h="1159" extrusionOk="0">
                  <a:moveTo>
                    <a:pt x="0" y="0"/>
                  </a:moveTo>
                  <a:lnTo>
                    <a:pt x="0" y="1158"/>
                  </a:lnTo>
                  <a:lnTo>
                    <a:pt x="4787" y="1158"/>
                  </a:lnTo>
                  <a:lnTo>
                    <a:pt x="47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8"/>
            <p:cNvSpPr/>
            <p:nvPr/>
          </p:nvSpPr>
          <p:spPr>
            <a:xfrm>
              <a:off x="3179074" y="3092591"/>
              <a:ext cx="199828" cy="56252"/>
            </a:xfrm>
            <a:custGeom>
              <a:avLst/>
              <a:gdLst/>
              <a:ahLst/>
              <a:cxnLst/>
              <a:rect l="l" t="t" r="r" b="b"/>
              <a:pathLst>
                <a:path w="3595" h="1012" extrusionOk="0">
                  <a:moveTo>
                    <a:pt x="0" y="0"/>
                  </a:moveTo>
                  <a:lnTo>
                    <a:pt x="0" y="1012"/>
                  </a:lnTo>
                  <a:lnTo>
                    <a:pt x="3594" y="101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3164011" y="3046679"/>
              <a:ext cx="158695" cy="33796"/>
            </a:xfrm>
            <a:custGeom>
              <a:avLst/>
              <a:gdLst/>
              <a:ahLst/>
              <a:cxnLst/>
              <a:rect l="l" t="t" r="r" b="b"/>
              <a:pathLst>
                <a:path w="2855" h="608" extrusionOk="0">
                  <a:moveTo>
                    <a:pt x="0" y="1"/>
                  </a:moveTo>
                  <a:lnTo>
                    <a:pt x="0" y="608"/>
                  </a:lnTo>
                  <a:lnTo>
                    <a:pt x="2855" y="608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2645245" y="3216208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28"/>
            <p:cNvGrpSpPr/>
            <p:nvPr/>
          </p:nvGrpSpPr>
          <p:grpSpPr>
            <a:xfrm flipH="1">
              <a:off x="2346075" y="2694557"/>
              <a:ext cx="753614" cy="2009515"/>
              <a:chOff x="3463338" y="2694557"/>
              <a:chExt cx="753614" cy="2009515"/>
            </a:xfrm>
          </p:grpSpPr>
          <p:sp>
            <p:nvSpPr>
              <p:cNvPr id="1022" name="Google Shape;1022;p28"/>
              <p:cNvSpPr/>
              <p:nvPr/>
            </p:nvSpPr>
            <p:spPr>
              <a:xfrm flipH="1">
                <a:off x="3953204" y="4107101"/>
                <a:ext cx="156639" cy="590257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0619" extrusionOk="0">
                    <a:moveTo>
                      <a:pt x="1633" y="0"/>
                    </a:moveTo>
                    <a:lnTo>
                      <a:pt x="1" y="10618"/>
                    </a:lnTo>
                    <a:lnTo>
                      <a:pt x="593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8"/>
              <p:cNvSpPr/>
              <p:nvPr/>
            </p:nvSpPr>
            <p:spPr>
              <a:xfrm flipH="1">
                <a:off x="3742484" y="3083086"/>
                <a:ext cx="207054" cy="419611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7549" extrusionOk="0">
                    <a:moveTo>
                      <a:pt x="2170" y="0"/>
                    </a:moveTo>
                    <a:cubicBezTo>
                      <a:pt x="1532" y="0"/>
                      <a:pt x="958" y="392"/>
                      <a:pt x="768" y="1000"/>
                    </a:cubicBezTo>
                    <a:cubicBezTo>
                      <a:pt x="0" y="3466"/>
                      <a:pt x="388" y="4136"/>
                      <a:pt x="972" y="6500"/>
                    </a:cubicBezTo>
                    <a:cubicBezTo>
                      <a:pt x="1092" y="6985"/>
                      <a:pt x="1479" y="7371"/>
                      <a:pt x="1978" y="7501"/>
                    </a:cubicBezTo>
                    <a:cubicBezTo>
                      <a:pt x="2100" y="7533"/>
                      <a:pt x="2221" y="7548"/>
                      <a:pt x="2339" y="7548"/>
                    </a:cubicBezTo>
                    <a:cubicBezTo>
                      <a:pt x="3078" y="7548"/>
                      <a:pt x="3697" y="6960"/>
                      <a:pt x="3652" y="6203"/>
                    </a:cubicBezTo>
                    <a:lnTo>
                      <a:pt x="3724" y="1422"/>
                    </a:lnTo>
                    <a:cubicBezTo>
                      <a:pt x="3704" y="1081"/>
                      <a:pt x="3563" y="767"/>
                      <a:pt x="3338" y="519"/>
                    </a:cubicBezTo>
                    <a:cubicBezTo>
                      <a:pt x="3131" y="290"/>
                      <a:pt x="2855" y="120"/>
                      <a:pt x="2534" y="43"/>
                    </a:cubicBezTo>
                    <a:cubicBezTo>
                      <a:pt x="2412" y="14"/>
                      <a:pt x="2290" y="0"/>
                      <a:pt x="2170" y="0"/>
                    </a:cubicBezTo>
                    <a:close/>
                  </a:path>
                </a:pathLst>
              </a:custGeom>
              <a:solidFill>
                <a:srgbClr val="4F7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8"/>
              <p:cNvSpPr/>
              <p:nvPr/>
            </p:nvSpPr>
            <p:spPr>
              <a:xfrm flipH="1">
                <a:off x="3595685" y="3442100"/>
                <a:ext cx="312721" cy="273034"/>
              </a:xfrm>
              <a:custGeom>
                <a:avLst/>
                <a:gdLst/>
                <a:ahLst/>
                <a:cxnLst/>
                <a:rect l="l" t="t" r="r" b="b"/>
                <a:pathLst>
                  <a:path w="5626" h="4912" extrusionOk="0">
                    <a:moveTo>
                      <a:pt x="2157" y="1"/>
                    </a:moveTo>
                    <a:lnTo>
                      <a:pt x="1" y="1800"/>
                    </a:lnTo>
                    <a:cubicBezTo>
                      <a:pt x="1871" y="3493"/>
                      <a:pt x="4863" y="4912"/>
                      <a:pt x="4863" y="4912"/>
                    </a:cubicBezTo>
                    <a:lnTo>
                      <a:pt x="5625" y="4133"/>
                    </a:lnTo>
                    <a:lnTo>
                      <a:pt x="2157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 flipH="1">
                <a:off x="3472236" y="3657152"/>
                <a:ext cx="120675" cy="65646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181" extrusionOk="0">
                    <a:moveTo>
                      <a:pt x="1" y="0"/>
                    </a:moveTo>
                    <a:lnTo>
                      <a:pt x="1853" y="1165"/>
                    </a:lnTo>
                    <a:cubicBezTo>
                      <a:pt x="1877" y="1175"/>
                      <a:pt x="1903" y="1181"/>
                      <a:pt x="1930" y="1181"/>
                    </a:cubicBezTo>
                    <a:cubicBezTo>
                      <a:pt x="1947" y="1181"/>
                      <a:pt x="1965" y="1178"/>
                      <a:pt x="1983" y="1173"/>
                    </a:cubicBezTo>
                    <a:cubicBezTo>
                      <a:pt x="2124" y="1132"/>
                      <a:pt x="2170" y="957"/>
                      <a:pt x="2070" y="852"/>
                    </a:cubicBezTo>
                    <a:lnTo>
                      <a:pt x="1488" y="243"/>
                    </a:lnTo>
                    <a:cubicBezTo>
                      <a:pt x="1377" y="126"/>
                      <a:pt x="1225" y="58"/>
                      <a:pt x="1064" y="5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 flipH="1">
                <a:off x="3515591" y="3646925"/>
                <a:ext cx="163587" cy="114227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055" extrusionOk="0">
                    <a:moveTo>
                      <a:pt x="1108" y="0"/>
                    </a:moveTo>
                    <a:lnTo>
                      <a:pt x="0" y="839"/>
                    </a:lnTo>
                    <a:lnTo>
                      <a:pt x="1009" y="2055"/>
                    </a:lnTo>
                    <a:lnTo>
                      <a:pt x="2943" y="759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 flipH="1">
                <a:off x="3473570" y="3689113"/>
                <a:ext cx="96051" cy="71816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292" extrusionOk="0">
                    <a:moveTo>
                      <a:pt x="972" y="0"/>
                    </a:moveTo>
                    <a:lnTo>
                      <a:pt x="0" y="509"/>
                    </a:lnTo>
                    <a:lnTo>
                      <a:pt x="862" y="715"/>
                    </a:lnTo>
                    <a:lnTo>
                      <a:pt x="1348" y="1236"/>
                    </a:lnTo>
                    <a:cubicBezTo>
                      <a:pt x="1382" y="1270"/>
                      <a:pt x="1429" y="1290"/>
                      <a:pt x="1478" y="1291"/>
                    </a:cubicBezTo>
                    <a:cubicBezTo>
                      <a:pt x="1480" y="1291"/>
                      <a:pt x="1482" y="1291"/>
                      <a:pt x="1484" y="1291"/>
                    </a:cubicBezTo>
                    <a:cubicBezTo>
                      <a:pt x="1637" y="1291"/>
                      <a:pt x="1727" y="1118"/>
                      <a:pt x="1641" y="992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 flipH="1">
                <a:off x="3502641" y="3705621"/>
                <a:ext cx="71260" cy="5464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3" extrusionOk="0">
                    <a:moveTo>
                      <a:pt x="519" y="1"/>
                    </a:moveTo>
                    <a:lnTo>
                      <a:pt x="0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70" y="983"/>
                    </a:cubicBezTo>
                    <a:cubicBezTo>
                      <a:pt x="1045" y="983"/>
                      <a:pt x="1119" y="953"/>
                      <a:pt x="1173" y="895"/>
                    </a:cubicBezTo>
                    <a:cubicBezTo>
                      <a:pt x="1282" y="776"/>
                      <a:pt x="1267" y="589"/>
                      <a:pt x="1141" y="490"/>
                    </a:cubicBezTo>
                    <a:lnTo>
                      <a:pt x="519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 flipH="1">
                <a:off x="3527709" y="3722685"/>
                <a:ext cx="71316" cy="54640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983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1" y="939"/>
                    </a:lnTo>
                    <a:cubicBezTo>
                      <a:pt x="867" y="968"/>
                      <a:pt x="919" y="983"/>
                      <a:pt x="970" y="983"/>
                    </a:cubicBezTo>
                    <a:cubicBezTo>
                      <a:pt x="1045" y="983"/>
                      <a:pt x="1120" y="952"/>
                      <a:pt x="1174" y="894"/>
                    </a:cubicBezTo>
                    <a:cubicBezTo>
                      <a:pt x="1282" y="776"/>
                      <a:pt x="1269" y="590"/>
                      <a:pt x="1142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 flipH="1">
                <a:off x="3551888" y="3738360"/>
                <a:ext cx="71260" cy="54696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4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69" y="983"/>
                    </a:cubicBezTo>
                    <a:cubicBezTo>
                      <a:pt x="1044" y="983"/>
                      <a:pt x="1118" y="953"/>
                      <a:pt x="1172" y="894"/>
                    </a:cubicBezTo>
                    <a:cubicBezTo>
                      <a:pt x="1282" y="777"/>
                      <a:pt x="1267" y="590"/>
                      <a:pt x="1140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 flipH="1">
                <a:off x="3675951" y="4399248"/>
                <a:ext cx="140352" cy="197271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549" extrusionOk="0">
                    <a:moveTo>
                      <a:pt x="2298" y="1"/>
                    </a:moveTo>
                    <a:lnTo>
                      <a:pt x="0" y="51"/>
                    </a:lnTo>
                    <a:lnTo>
                      <a:pt x="241" y="3549"/>
                    </a:lnTo>
                    <a:lnTo>
                      <a:pt x="2524" y="3292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 flipH="1">
                <a:off x="3463338" y="4535372"/>
                <a:ext cx="356800" cy="16864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3034" extrusionOk="0">
                    <a:moveTo>
                      <a:pt x="2013" y="0"/>
                    </a:moveTo>
                    <a:cubicBezTo>
                      <a:pt x="1802" y="0"/>
                      <a:pt x="1597" y="63"/>
                      <a:pt x="1427" y="182"/>
                    </a:cubicBezTo>
                    <a:cubicBezTo>
                      <a:pt x="1254" y="302"/>
                      <a:pt x="1049" y="365"/>
                      <a:pt x="841" y="365"/>
                    </a:cubicBezTo>
                    <a:cubicBezTo>
                      <a:pt x="723" y="365"/>
                      <a:pt x="604" y="345"/>
                      <a:pt x="490" y="303"/>
                    </a:cubicBezTo>
                    <a:lnTo>
                      <a:pt x="374" y="261"/>
                    </a:lnTo>
                    <a:cubicBezTo>
                      <a:pt x="343" y="249"/>
                      <a:pt x="310" y="244"/>
                      <a:pt x="277" y="244"/>
                    </a:cubicBezTo>
                    <a:cubicBezTo>
                      <a:pt x="222" y="244"/>
                      <a:pt x="167" y="260"/>
                      <a:pt x="120" y="292"/>
                    </a:cubicBezTo>
                    <a:cubicBezTo>
                      <a:pt x="44" y="340"/>
                      <a:pt x="1" y="422"/>
                      <a:pt x="1" y="507"/>
                    </a:cubicBezTo>
                    <a:cubicBezTo>
                      <a:pt x="1" y="530"/>
                      <a:pt x="4" y="554"/>
                      <a:pt x="11" y="576"/>
                    </a:cubicBezTo>
                    <a:cubicBezTo>
                      <a:pt x="322" y="1656"/>
                      <a:pt x="13" y="1875"/>
                      <a:pt x="68" y="2610"/>
                    </a:cubicBezTo>
                    <a:cubicBezTo>
                      <a:pt x="77" y="2734"/>
                      <a:pt x="98" y="2873"/>
                      <a:pt x="132" y="3033"/>
                    </a:cubicBezTo>
                    <a:lnTo>
                      <a:pt x="6418" y="3033"/>
                    </a:lnTo>
                    <a:cubicBezTo>
                      <a:pt x="6418" y="2878"/>
                      <a:pt x="6402" y="2737"/>
                      <a:pt x="6372" y="2610"/>
                    </a:cubicBezTo>
                    <a:cubicBezTo>
                      <a:pt x="6056" y="1287"/>
                      <a:pt x="4211" y="1385"/>
                      <a:pt x="3132" y="300"/>
                    </a:cubicBezTo>
                    <a:cubicBezTo>
                      <a:pt x="2944" y="109"/>
                      <a:pt x="2684" y="0"/>
                      <a:pt x="2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 flipH="1">
                <a:off x="3716361" y="4608353"/>
                <a:ext cx="95551" cy="83878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509" fill="none" extrusionOk="0">
                    <a:moveTo>
                      <a:pt x="0" y="1"/>
                    </a:moveTo>
                    <a:cubicBezTo>
                      <a:pt x="1214" y="1"/>
                      <a:pt x="1718" y="1509"/>
                      <a:pt x="1718" y="1509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 flipH="1">
                <a:off x="3463338" y="4680445"/>
                <a:ext cx="353020" cy="23568"/>
              </a:xfrm>
              <a:custGeom>
                <a:avLst/>
                <a:gdLst/>
                <a:ahLst/>
                <a:cxnLst/>
                <a:rect l="l" t="t" r="r" b="b"/>
                <a:pathLst>
                  <a:path w="6351" h="424" extrusionOk="0">
                    <a:moveTo>
                      <a:pt x="0" y="0"/>
                    </a:moveTo>
                    <a:cubicBezTo>
                      <a:pt x="9" y="124"/>
                      <a:pt x="30" y="263"/>
                      <a:pt x="64" y="423"/>
                    </a:cubicBezTo>
                    <a:lnTo>
                      <a:pt x="6350" y="423"/>
                    </a:lnTo>
                    <a:cubicBezTo>
                      <a:pt x="6350" y="268"/>
                      <a:pt x="6334" y="127"/>
                      <a:pt x="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 flipH="1">
                <a:off x="3989278" y="4414478"/>
                <a:ext cx="160307" cy="207554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3734" extrusionOk="0">
                    <a:moveTo>
                      <a:pt x="586" y="1"/>
                    </a:moveTo>
                    <a:lnTo>
                      <a:pt x="0" y="3733"/>
                    </a:lnTo>
                    <a:lnTo>
                      <a:pt x="2250" y="3095"/>
                    </a:lnTo>
                    <a:lnTo>
                      <a:pt x="2883" y="120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 flipH="1">
                <a:off x="3899619" y="4551269"/>
                <a:ext cx="266419" cy="152803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749" extrusionOk="0">
                    <a:moveTo>
                      <a:pt x="899" y="0"/>
                    </a:moveTo>
                    <a:cubicBezTo>
                      <a:pt x="45" y="1199"/>
                      <a:pt x="0" y="2748"/>
                      <a:pt x="457" y="2748"/>
                    </a:cubicBezTo>
                    <a:lnTo>
                      <a:pt x="4213" y="2748"/>
                    </a:lnTo>
                    <a:cubicBezTo>
                      <a:pt x="4793" y="2748"/>
                      <a:pt x="4663" y="2127"/>
                      <a:pt x="4119" y="2127"/>
                    </a:cubicBezTo>
                    <a:cubicBezTo>
                      <a:pt x="4020" y="2127"/>
                      <a:pt x="3908" y="2147"/>
                      <a:pt x="3784" y="2195"/>
                    </a:cubicBezTo>
                    <a:cubicBezTo>
                      <a:pt x="2871" y="1062"/>
                      <a:pt x="2775" y="0"/>
                      <a:pt x="2775" y="0"/>
                    </a:cubicBezTo>
                    <a:close/>
                  </a:path>
                </a:pathLst>
              </a:custGeom>
              <a:solidFill>
                <a:srgbClr val="C06C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 flipH="1">
                <a:off x="3902954" y="4530759"/>
                <a:ext cx="263028" cy="173258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117" extrusionOk="0">
                    <a:moveTo>
                      <a:pt x="1771" y="1"/>
                    </a:moveTo>
                    <a:cubicBezTo>
                      <a:pt x="1493" y="1"/>
                      <a:pt x="1229" y="80"/>
                      <a:pt x="1009" y="219"/>
                    </a:cubicBezTo>
                    <a:cubicBezTo>
                      <a:pt x="786" y="358"/>
                      <a:pt x="604" y="558"/>
                      <a:pt x="493" y="799"/>
                    </a:cubicBezTo>
                    <a:cubicBezTo>
                      <a:pt x="275" y="1276"/>
                      <a:pt x="51" y="1941"/>
                      <a:pt x="9" y="2733"/>
                    </a:cubicBezTo>
                    <a:cubicBezTo>
                      <a:pt x="1" y="2858"/>
                      <a:pt x="0" y="2985"/>
                      <a:pt x="3" y="3116"/>
                    </a:cubicBezTo>
                    <a:lnTo>
                      <a:pt x="4732" y="3116"/>
                    </a:lnTo>
                    <a:cubicBezTo>
                      <a:pt x="4732" y="2969"/>
                      <a:pt x="4711" y="2843"/>
                      <a:pt x="4670" y="2733"/>
                    </a:cubicBezTo>
                    <a:cubicBezTo>
                      <a:pt x="4426" y="2022"/>
                      <a:pt x="3485" y="1944"/>
                      <a:pt x="3080" y="878"/>
                    </a:cubicBezTo>
                    <a:cubicBezTo>
                      <a:pt x="2882" y="352"/>
                      <a:pt x="2359" y="1"/>
                      <a:pt x="1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 flipH="1">
                <a:off x="4107785" y="4602572"/>
                <a:ext cx="41800" cy="90770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633" fill="none" extrusionOk="0">
                    <a:moveTo>
                      <a:pt x="0" y="1"/>
                    </a:moveTo>
                    <a:cubicBezTo>
                      <a:pt x="751" y="587"/>
                      <a:pt x="562" y="1632"/>
                      <a:pt x="562" y="1632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3902954" y="4682668"/>
                <a:ext cx="263028" cy="21345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84" extrusionOk="0">
                    <a:moveTo>
                      <a:pt x="9" y="0"/>
                    </a:moveTo>
                    <a:cubicBezTo>
                      <a:pt x="1" y="125"/>
                      <a:pt x="0" y="252"/>
                      <a:pt x="3" y="383"/>
                    </a:cubicBezTo>
                    <a:lnTo>
                      <a:pt x="4732" y="383"/>
                    </a:lnTo>
                    <a:cubicBezTo>
                      <a:pt x="4732" y="236"/>
                      <a:pt x="4711" y="110"/>
                      <a:pt x="4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3753821" y="3477395"/>
                <a:ext cx="352631" cy="225842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4063" extrusionOk="0">
                    <a:moveTo>
                      <a:pt x="1291" y="0"/>
                    </a:moveTo>
                    <a:cubicBezTo>
                      <a:pt x="795" y="467"/>
                      <a:pt x="496" y="1134"/>
                      <a:pt x="315" y="1793"/>
                    </a:cubicBezTo>
                    <a:cubicBezTo>
                      <a:pt x="1" y="2939"/>
                      <a:pt x="46" y="4062"/>
                      <a:pt x="46" y="4062"/>
                    </a:cubicBezTo>
                    <a:lnTo>
                      <a:pt x="6344" y="4062"/>
                    </a:lnTo>
                    <a:cubicBezTo>
                      <a:pt x="6269" y="3462"/>
                      <a:pt x="6155" y="2928"/>
                      <a:pt x="6024" y="2465"/>
                    </a:cubicBezTo>
                    <a:cubicBezTo>
                      <a:pt x="5614" y="990"/>
                      <a:pt x="5040" y="213"/>
                      <a:pt x="5040" y="213"/>
                    </a:cubicBez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3649879" y="3587117"/>
                <a:ext cx="342348" cy="929993"/>
              </a:xfrm>
              <a:custGeom>
                <a:avLst/>
                <a:gdLst/>
                <a:ahLst/>
                <a:cxnLst/>
                <a:rect l="l" t="t" r="r" b="b"/>
                <a:pathLst>
                  <a:path w="6159" h="16731" extrusionOk="0">
                    <a:moveTo>
                      <a:pt x="1" y="1"/>
                    </a:moveTo>
                    <a:lnTo>
                      <a:pt x="1108" y="3240"/>
                    </a:lnTo>
                    <a:lnTo>
                      <a:pt x="2638" y="7726"/>
                    </a:lnTo>
                    <a:lnTo>
                      <a:pt x="3065" y="16722"/>
                    </a:lnTo>
                    <a:lnTo>
                      <a:pt x="4010" y="16724"/>
                    </a:lnTo>
                    <a:lnTo>
                      <a:pt x="6158" y="16731"/>
                    </a:lnTo>
                    <a:lnTo>
                      <a:pt x="5772" y="7316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3769276" y="3670437"/>
                <a:ext cx="161419" cy="846337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15226" extrusionOk="0">
                    <a:moveTo>
                      <a:pt x="411" y="0"/>
                    </a:moveTo>
                    <a:lnTo>
                      <a:pt x="1" y="1741"/>
                    </a:lnTo>
                    <a:lnTo>
                      <a:pt x="1531" y="6227"/>
                    </a:lnTo>
                    <a:lnTo>
                      <a:pt x="1958" y="15223"/>
                    </a:lnTo>
                    <a:lnTo>
                      <a:pt x="2903" y="15225"/>
                    </a:lnTo>
                    <a:lnTo>
                      <a:pt x="2554" y="612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3769277" y="3670437"/>
                <a:ext cx="138629" cy="846337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226" fill="none" extrusionOk="0">
                    <a:moveTo>
                      <a:pt x="2493" y="15225"/>
                    </a:moveTo>
                    <a:lnTo>
                      <a:pt x="2144" y="6123"/>
                    </a:lnTo>
                    <a:lnTo>
                      <a:pt x="1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3883500" y="3640144"/>
                <a:ext cx="268309" cy="874519"/>
              </a:xfrm>
              <a:custGeom>
                <a:avLst/>
                <a:gdLst/>
                <a:ahLst/>
                <a:cxnLst/>
                <a:rect l="l" t="t" r="r" b="b"/>
                <a:pathLst>
                  <a:path w="4827" h="15733" extrusionOk="0">
                    <a:moveTo>
                      <a:pt x="4827" y="0"/>
                    </a:moveTo>
                    <a:lnTo>
                      <a:pt x="863" y="1133"/>
                    </a:lnTo>
                    <a:lnTo>
                      <a:pt x="1078" y="7131"/>
                    </a:lnTo>
                    <a:lnTo>
                      <a:pt x="0" y="15732"/>
                    </a:lnTo>
                    <a:lnTo>
                      <a:pt x="2793" y="15732"/>
                    </a:lnTo>
                    <a:lnTo>
                      <a:pt x="4220" y="6712"/>
                    </a:lnTo>
                    <a:lnTo>
                      <a:pt x="4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 flipH="1">
                <a:off x="3873554" y="3517971"/>
                <a:ext cx="49137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2153" fill="none" extrusionOk="0">
                    <a:moveTo>
                      <a:pt x="883" y="1"/>
                    </a:moveTo>
                    <a:lnTo>
                      <a:pt x="660" y="2152"/>
                    </a:lnTo>
                    <a:cubicBezTo>
                      <a:pt x="660" y="2152"/>
                      <a:pt x="1" y="1804"/>
                      <a:pt x="186" y="1077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 flipH="1">
                <a:off x="4042473" y="3634419"/>
                <a:ext cx="63867" cy="880244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5836" fill="none" extrusionOk="0">
                    <a:moveTo>
                      <a:pt x="1" y="15835"/>
                    </a:moveTo>
                    <a:lnTo>
                      <a:pt x="1149" y="7246"/>
                    </a:lnTo>
                    <a:cubicBezTo>
                      <a:pt x="1149" y="7246"/>
                      <a:pt x="487" y="2661"/>
                      <a:pt x="929" y="0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 flipH="1">
                <a:off x="3957651" y="3543095"/>
                <a:ext cx="142298" cy="123399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220" fill="none" extrusionOk="0">
                    <a:moveTo>
                      <a:pt x="0" y="1619"/>
                    </a:moveTo>
                    <a:cubicBezTo>
                      <a:pt x="0" y="1619"/>
                      <a:pt x="1884" y="2219"/>
                      <a:pt x="2560" y="0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 flipH="1">
                <a:off x="3812297" y="3511968"/>
                <a:ext cx="242851" cy="10839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195" fill="none" extrusionOk="0">
                    <a:moveTo>
                      <a:pt x="4368" y="195"/>
                    </a:moveTo>
                    <a:lnTo>
                      <a:pt x="0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 flipH="1">
                <a:off x="3771608" y="3477395"/>
                <a:ext cx="317390" cy="140241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2523" extrusionOk="0">
                    <a:moveTo>
                      <a:pt x="977" y="0"/>
                    </a:moveTo>
                    <a:cubicBezTo>
                      <a:pt x="481" y="467"/>
                      <a:pt x="182" y="1134"/>
                      <a:pt x="1" y="1793"/>
                    </a:cubicBezTo>
                    <a:lnTo>
                      <a:pt x="4567" y="1660"/>
                    </a:lnTo>
                    <a:cubicBezTo>
                      <a:pt x="4567" y="1660"/>
                      <a:pt x="4693" y="2522"/>
                      <a:pt x="5381" y="2522"/>
                    </a:cubicBezTo>
                    <a:cubicBezTo>
                      <a:pt x="5479" y="2522"/>
                      <a:pt x="5588" y="2505"/>
                      <a:pt x="5710" y="2465"/>
                    </a:cubicBezTo>
                    <a:cubicBezTo>
                      <a:pt x="5300" y="990"/>
                      <a:pt x="4726" y="213"/>
                      <a:pt x="4726" y="213"/>
                    </a:cubicBezTo>
                    <a:lnTo>
                      <a:pt x="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 flipH="1">
                <a:off x="3759601" y="3018553"/>
                <a:ext cx="354021" cy="539619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9708" extrusionOk="0">
                    <a:moveTo>
                      <a:pt x="3081" y="0"/>
                    </a:moveTo>
                    <a:cubicBezTo>
                      <a:pt x="2654" y="0"/>
                      <a:pt x="868" y="443"/>
                      <a:pt x="267" y="2841"/>
                    </a:cubicBezTo>
                    <a:cubicBezTo>
                      <a:pt x="0" y="3911"/>
                      <a:pt x="194" y="4965"/>
                      <a:pt x="235" y="5937"/>
                    </a:cubicBezTo>
                    <a:cubicBezTo>
                      <a:pt x="330" y="8117"/>
                      <a:pt x="293" y="9605"/>
                      <a:pt x="293" y="9605"/>
                    </a:cubicBezTo>
                    <a:lnTo>
                      <a:pt x="6256" y="9707"/>
                    </a:lnTo>
                    <a:lnTo>
                      <a:pt x="5448" y="6270"/>
                    </a:lnTo>
                    <a:lnTo>
                      <a:pt x="5446" y="6262"/>
                    </a:lnTo>
                    <a:lnTo>
                      <a:pt x="5437" y="6226"/>
                    </a:lnTo>
                    <a:cubicBezTo>
                      <a:pt x="5980" y="5764"/>
                      <a:pt x="6239" y="5237"/>
                      <a:pt x="6329" y="4707"/>
                    </a:cubicBezTo>
                    <a:cubicBezTo>
                      <a:pt x="6344" y="4618"/>
                      <a:pt x="6354" y="4526"/>
                      <a:pt x="6358" y="4437"/>
                    </a:cubicBezTo>
                    <a:cubicBezTo>
                      <a:pt x="6366" y="4375"/>
                      <a:pt x="6368" y="4314"/>
                      <a:pt x="6368" y="4255"/>
                    </a:cubicBezTo>
                    <a:cubicBezTo>
                      <a:pt x="6369" y="4046"/>
                      <a:pt x="6348" y="3840"/>
                      <a:pt x="6316" y="3640"/>
                    </a:cubicBezTo>
                    <a:cubicBezTo>
                      <a:pt x="6306" y="3581"/>
                      <a:pt x="6295" y="3521"/>
                      <a:pt x="6282" y="3464"/>
                    </a:cubicBezTo>
                    <a:cubicBezTo>
                      <a:pt x="6224" y="3188"/>
                      <a:pt x="6145" y="2870"/>
                      <a:pt x="6064" y="2560"/>
                    </a:cubicBezTo>
                    <a:cubicBezTo>
                      <a:pt x="5851" y="1751"/>
                      <a:pt x="5298" y="1075"/>
                      <a:pt x="4547" y="708"/>
                    </a:cubicBezTo>
                    <a:lnTo>
                      <a:pt x="3167" y="32"/>
                    </a:lnTo>
                    <a:cubicBezTo>
                      <a:pt x="3188" y="14"/>
                      <a:pt x="3155" y="0"/>
                      <a:pt x="3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 flipH="1">
                <a:off x="3808074" y="3018553"/>
                <a:ext cx="134905" cy="238293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4287" extrusionOk="0">
                    <a:moveTo>
                      <a:pt x="1" y="0"/>
                    </a:moveTo>
                    <a:lnTo>
                      <a:pt x="2427" y="4286"/>
                    </a:lnTo>
                    <a:lnTo>
                      <a:pt x="2291" y="1487"/>
                    </a:lnTo>
                    <a:lnTo>
                      <a:pt x="1441" y="9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 flipH="1">
                <a:off x="3790510" y="3009660"/>
                <a:ext cx="97774" cy="93661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85" extrusionOk="0">
                    <a:moveTo>
                      <a:pt x="704" y="0"/>
                    </a:moveTo>
                    <a:lnTo>
                      <a:pt x="0" y="1229"/>
                    </a:lnTo>
                    <a:lnTo>
                      <a:pt x="1260" y="1684"/>
                    </a:lnTo>
                    <a:lnTo>
                      <a:pt x="1414" y="1540"/>
                    </a:lnTo>
                    <a:cubicBezTo>
                      <a:pt x="1758" y="1220"/>
                      <a:pt x="1714" y="681"/>
                      <a:pt x="1322" y="417"/>
                    </a:cubicBez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 flipH="1">
                <a:off x="3762939" y="2793996"/>
                <a:ext cx="174704" cy="30844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549" extrusionOk="0">
                    <a:moveTo>
                      <a:pt x="1429" y="0"/>
                    </a:moveTo>
                    <a:lnTo>
                      <a:pt x="1" y="4072"/>
                    </a:lnTo>
                    <a:lnTo>
                      <a:pt x="1511" y="5548"/>
                    </a:lnTo>
                    <a:lnTo>
                      <a:pt x="2015" y="4862"/>
                    </a:lnTo>
                    <a:lnTo>
                      <a:pt x="2865" y="3704"/>
                    </a:lnTo>
                    <a:lnTo>
                      <a:pt x="3142" y="3327"/>
                    </a:ln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 flipH="1">
                <a:off x="3704465" y="2694557"/>
                <a:ext cx="147801" cy="14096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536" extrusionOk="0">
                    <a:moveTo>
                      <a:pt x="1329" y="0"/>
                    </a:moveTo>
                    <a:cubicBezTo>
                      <a:pt x="595" y="0"/>
                      <a:pt x="0" y="567"/>
                      <a:pt x="0" y="1268"/>
                    </a:cubicBezTo>
                    <a:cubicBezTo>
                      <a:pt x="0" y="1968"/>
                      <a:pt x="595" y="2536"/>
                      <a:pt x="1329" y="2536"/>
                    </a:cubicBezTo>
                    <a:cubicBezTo>
                      <a:pt x="2064" y="2536"/>
                      <a:pt x="2658" y="1968"/>
                      <a:pt x="2658" y="1268"/>
                    </a:cubicBezTo>
                    <a:cubicBezTo>
                      <a:pt x="2658" y="567"/>
                      <a:pt x="2064" y="0"/>
                      <a:pt x="1329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 flipH="1">
                <a:off x="3676505" y="2756755"/>
                <a:ext cx="231289" cy="281205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5059" extrusionOk="0">
                    <a:moveTo>
                      <a:pt x="1485" y="1"/>
                    </a:moveTo>
                    <a:cubicBezTo>
                      <a:pt x="1325" y="1"/>
                      <a:pt x="1171" y="26"/>
                      <a:pt x="1029" y="71"/>
                    </a:cubicBezTo>
                    <a:cubicBezTo>
                      <a:pt x="416" y="269"/>
                      <a:pt x="0" y="858"/>
                      <a:pt x="81" y="1512"/>
                    </a:cubicBezTo>
                    <a:lnTo>
                      <a:pt x="153" y="2073"/>
                    </a:lnTo>
                    <a:lnTo>
                      <a:pt x="373" y="4333"/>
                    </a:lnTo>
                    <a:cubicBezTo>
                      <a:pt x="373" y="4333"/>
                      <a:pt x="1961" y="4895"/>
                      <a:pt x="2507" y="5027"/>
                    </a:cubicBezTo>
                    <a:cubicBezTo>
                      <a:pt x="2595" y="5048"/>
                      <a:pt x="2685" y="5058"/>
                      <a:pt x="2773" y="5058"/>
                    </a:cubicBezTo>
                    <a:cubicBezTo>
                      <a:pt x="3274" y="5058"/>
                      <a:pt x="3748" y="4734"/>
                      <a:pt x="3857" y="4243"/>
                    </a:cubicBezTo>
                    <a:cubicBezTo>
                      <a:pt x="4033" y="3455"/>
                      <a:pt x="4160" y="2664"/>
                      <a:pt x="3907" y="1768"/>
                    </a:cubicBezTo>
                    <a:cubicBezTo>
                      <a:pt x="3758" y="1240"/>
                      <a:pt x="3430" y="794"/>
                      <a:pt x="2993" y="482"/>
                    </a:cubicBezTo>
                    <a:cubicBezTo>
                      <a:pt x="2797" y="340"/>
                      <a:pt x="2579" y="227"/>
                      <a:pt x="2345" y="146"/>
                    </a:cubicBezTo>
                    <a:lnTo>
                      <a:pt x="2342" y="145"/>
                    </a:lnTo>
                    <a:lnTo>
                      <a:pt x="2210" y="102"/>
                    </a:lnTo>
                    <a:lnTo>
                      <a:pt x="2197" y="98"/>
                    </a:lnTo>
                    <a:cubicBezTo>
                      <a:pt x="2130" y="78"/>
                      <a:pt x="2062" y="63"/>
                      <a:pt x="1994" y="51"/>
                    </a:cubicBezTo>
                    <a:cubicBezTo>
                      <a:pt x="1831" y="18"/>
                      <a:pt x="1665" y="1"/>
                      <a:pt x="1495" y="1"/>
                    </a:cubicBezTo>
                    <a:cubicBezTo>
                      <a:pt x="1492" y="1"/>
                      <a:pt x="1488" y="1"/>
                      <a:pt x="148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 flipH="1">
                <a:off x="3736206" y="2962469"/>
                <a:ext cx="42245" cy="22067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4" y="302"/>
                      <a:pt x="208" y="396"/>
                      <a:pt x="368" y="396"/>
                    </a:cubicBezTo>
                    <a:cubicBezTo>
                      <a:pt x="566" y="396"/>
                      <a:pt x="760" y="253"/>
                      <a:pt x="722" y="175"/>
                    </a:cubicBezTo>
                    <a:cubicBezTo>
                      <a:pt x="652" y="3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 flipH="1">
                <a:off x="3758047" y="2735300"/>
                <a:ext cx="219450" cy="203775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3666" extrusionOk="0">
                    <a:moveTo>
                      <a:pt x="2477" y="1"/>
                    </a:moveTo>
                    <a:cubicBezTo>
                      <a:pt x="1609" y="1"/>
                      <a:pt x="598" y="264"/>
                      <a:pt x="351" y="1153"/>
                    </a:cubicBezTo>
                    <a:cubicBezTo>
                      <a:pt x="0" y="2416"/>
                      <a:pt x="1222" y="3665"/>
                      <a:pt x="1222" y="3665"/>
                    </a:cubicBezTo>
                    <a:lnTo>
                      <a:pt x="2214" y="3314"/>
                    </a:lnTo>
                    <a:lnTo>
                      <a:pt x="2196" y="1337"/>
                    </a:lnTo>
                    <a:cubicBezTo>
                      <a:pt x="2196" y="1337"/>
                      <a:pt x="3128" y="1236"/>
                      <a:pt x="3815" y="387"/>
                    </a:cubicBezTo>
                    <a:cubicBezTo>
                      <a:pt x="3948" y="221"/>
                      <a:pt x="3272" y="1"/>
                      <a:pt x="2477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 flipH="1">
                <a:off x="3686235" y="2860307"/>
                <a:ext cx="53362" cy="98552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3" extrusionOk="0">
                    <a:moveTo>
                      <a:pt x="15" y="1"/>
                    </a:moveTo>
                    <a:lnTo>
                      <a:pt x="0" y="1732"/>
                    </a:lnTo>
                    <a:lnTo>
                      <a:pt x="134" y="1760"/>
                    </a:lnTo>
                    <a:cubicBezTo>
                      <a:pt x="174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8" y="930"/>
                    </a:cubicBezTo>
                    <a:cubicBezTo>
                      <a:pt x="431" y="695"/>
                      <a:pt x="194" y="430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 flipH="1">
                <a:off x="3855376" y="2862197"/>
                <a:ext cx="130680" cy="96607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738" extrusionOk="0">
                    <a:moveTo>
                      <a:pt x="1234" y="0"/>
                    </a:moveTo>
                    <a:cubicBezTo>
                      <a:pt x="437" y="0"/>
                      <a:pt x="1" y="1395"/>
                      <a:pt x="1834" y="1738"/>
                    </a:cubicBezTo>
                    <a:lnTo>
                      <a:pt x="2350" y="1059"/>
                    </a:lnTo>
                    <a:cubicBezTo>
                      <a:pt x="2020" y="280"/>
                      <a:pt x="1591" y="0"/>
                      <a:pt x="1234" y="0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 flipH="1">
                <a:off x="3893509" y="2896714"/>
                <a:ext cx="32184" cy="2740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 flipH="1">
                <a:off x="3893509" y="2896714"/>
                <a:ext cx="32184" cy="2740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fill="none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 flipH="1">
                <a:off x="3842483" y="2841742"/>
                <a:ext cx="32795" cy="7959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432" extrusionOk="0">
                    <a:moveTo>
                      <a:pt x="589" y="0"/>
                    </a:moveTo>
                    <a:lnTo>
                      <a:pt x="0" y="477"/>
                    </a:lnTo>
                    <a:lnTo>
                      <a:pt x="375" y="1399"/>
                    </a:lnTo>
                    <a:lnTo>
                      <a:pt x="581" y="1431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 flipH="1">
                <a:off x="3758829" y="2879706"/>
                <a:ext cx="23290" cy="4157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748" extrusionOk="0">
                    <a:moveTo>
                      <a:pt x="166" y="1"/>
                    </a:moveTo>
                    <a:cubicBezTo>
                      <a:pt x="162" y="1"/>
                      <a:pt x="158" y="1"/>
                      <a:pt x="153" y="2"/>
                    </a:cubicBezTo>
                    <a:cubicBezTo>
                      <a:pt x="55" y="15"/>
                      <a:pt x="0" y="193"/>
                      <a:pt x="31" y="398"/>
                    </a:cubicBezTo>
                    <a:cubicBezTo>
                      <a:pt x="62" y="596"/>
                      <a:pt x="160" y="748"/>
                      <a:pt x="255" y="748"/>
                    </a:cubicBezTo>
                    <a:cubicBezTo>
                      <a:pt x="259" y="748"/>
                      <a:pt x="263" y="748"/>
                      <a:pt x="267" y="747"/>
                    </a:cubicBezTo>
                    <a:cubicBezTo>
                      <a:pt x="365" y="733"/>
                      <a:pt x="419" y="555"/>
                      <a:pt x="388" y="349"/>
                    </a:cubicBezTo>
                    <a:cubicBezTo>
                      <a:pt x="358" y="152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 flipH="1">
                <a:off x="3765887" y="2832460"/>
                <a:ext cx="49637" cy="1856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334" extrusionOk="0">
                    <a:moveTo>
                      <a:pt x="499" y="1"/>
                    </a:moveTo>
                    <a:cubicBezTo>
                      <a:pt x="422" y="1"/>
                      <a:pt x="336" y="17"/>
                      <a:pt x="254" y="55"/>
                    </a:cubicBezTo>
                    <a:cubicBezTo>
                      <a:pt x="0" y="173"/>
                      <a:pt x="5" y="334"/>
                      <a:pt x="233" y="334"/>
                    </a:cubicBezTo>
                    <a:cubicBezTo>
                      <a:pt x="295" y="334"/>
                      <a:pt x="375" y="321"/>
                      <a:pt x="471" y="293"/>
                    </a:cubicBezTo>
                    <a:cubicBezTo>
                      <a:pt x="892" y="167"/>
                      <a:pt x="746" y="1"/>
                      <a:pt x="499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8"/>
              <p:cNvSpPr/>
              <p:nvPr/>
            </p:nvSpPr>
            <p:spPr>
              <a:xfrm flipH="1">
                <a:off x="3693295" y="2868255"/>
                <a:ext cx="23346" cy="4157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48" extrusionOk="0">
                    <a:moveTo>
                      <a:pt x="165" y="0"/>
                    </a:moveTo>
                    <a:cubicBezTo>
                      <a:pt x="161" y="0"/>
                      <a:pt x="157" y="0"/>
                      <a:pt x="153" y="1"/>
                    </a:cubicBezTo>
                    <a:cubicBezTo>
                      <a:pt x="55" y="15"/>
                      <a:pt x="1" y="193"/>
                      <a:pt x="32" y="399"/>
                    </a:cubicBezTo>
                    <a:cubicBezTo>
                      <a:pt x="61" y="596"/>
                      <a:pt x="159" y="747"/>
                      <a:pt x="254" y="747"/>
                    </a:cubicBezTo>
                    <a:cubicBezTo>
                      <a:pt x="258" y="747"/>
                      <a:pt x="262" y="747"/>
                      <a:pt x="266" y="746"/>
                    </a:cubicBezTo>
                    <a:cubicBezTo>
                      <a:pt x="364" y="732"/>
                      <a:pt x="419" y="555"/>
                      <a:pt x="388" y="350"/>
                    </a:cubicBezTo>
                    <a:cubicBezTo>
                      <a:pt x="358" y="152"/>
                      <a:pt x="260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8"/>
              <p:cNvSpPr/>
              <p:nvPr/>
            </p:nvSpPr>
            <p:spPr>
              <a:xfrm flipH="1">
                <a:off x="3680010" y="2817007"/>
                <a:ext cx="55696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2" extrusionOk="0">
                    <a:moveTo>
                      <a:pt x="406" y="1"/>
                    </a:moveTo>
                    <a:cubicBezTo>
                      <a:pt x="390" y="1"/>
                      <a:pt x="375" y="1"/>
                      <a:pt x="359" y="3"/>
                    </a:cubicBezTo>
                    <a:cubicBezTo>
                      <a:pt x="1" y="31"/>
                      <a:pt x="8" y="270"/>
                      <a:pt x="472" y="299"/>
                    </a:cubicBezTo>
                    <a:cubicBezTo>
                      <a:pt x="499" y="300"/>
                      <a:pt x="524" y="301"/>
                      <a:pt x="547" y="301"/>
                    </a:cubicBezTo>
                    <a:cubicBezTo>
                      <a:pt x="1001" y="301"/>
                      <a:pt x="751" y="1"/>
                      <a:pt x="406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8"/>
              <p:cNvSpPr/>
              <p:nvPr/>
            </p:nvSpPr>
            <p:spPr>
              <a:xfrm flipH="1">
                <a:off x="3691016" y="2855749"/>
                <a:ext cx="53362" cy="98608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4" extrusionOk="0">
                    <a:moveTo>
                      <a:pt x="15" y="1"/>
                    </a:moveTo>
                    <a:lnTo>
                      <a:pt x="0" y="1733"/>
                    </a:lnTo>
                    <a:lnTo>
                      <a:pt x="134" y="1761"/>
                    </a:lnTo>
                    <a:cubicBezTo>
                      <a:pt x="175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9" y="930"/>
                    </a:cubicBezTo>
                    <a:cubicBezTo>
                      <a:pt x="431" y="696"/>
                      <a:pt x="195" y="429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 flipH="1">
                <a:off x="3689515" y="2855749"/>
                <a:ext cx="54862" cy="103666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865" fill="none" extrusionOk="0">
                    <a:moveTo>
                      <a:pt x="15" y="1"/>
                    </a:moveTo>
                    <a:cubicBezTo>
                      <a:pt x="195" y="429"/>
                      <a:pt x="431" y="696"/>
                      <a:pt x="649" y="930"/>
                    </a:cubicBezTo>
                    <a:cubicBezTo>
                      <a:pt x="987" y="1297"/>
                      <a:pt x="636" y="1864"/>
                      <a:pt x="134" y="1761"/>
                    </a:cubicBezTo>
                    <a:lnTo>
                      <a:pt x="0" y="173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 flipH="1">
                <a:off x="3818970" y="2789549"/>
                <a:ext cx="64590" cy="10783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940" extrusionOk="0">
                    <a:moveTo>
                      <a:pt x="945" y="0"/>
                    </a:moveTo>
                    <a:lnTo>
                      <a:pt x="1" y="494"/>
                    </a:lnTo>
                    <a:lnTo>
                      <a:pt x="443" y="1939"/>
                    </a:lnTo>
                    <a:lnTo>
                      <a:pt x="559" y="1825"/>
                    </a:lnTo>
                    <a:cubicBezTo>
                      <a:pt x="994" y="1393"/>
                      <a:pt x="1161" y="776"/>
                      <a:pt x="1000" y="197"/>
                    </a:cubicBez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 flipH="1">
                <a:off x="3721753" y="2760201"/>
                <a:ext cx="7882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67" extrusionOk="0">
                    <a:moveTo>
                      <a:pt x="708" y="1"/>
                    </a:moveTo>
                    <a:cubicBezTo>
                      <a:pt x="288" y="1"/>
                      <a:pt x="1" y="359"/>
                      <a:pt x="1" y="359"/>
                    </a:cubicBezTo>
                    <a:cubicBezTo>
                      <a:pt x="298" y="589"/>
                      <a:pt x="555" y="666"/>
                      <a:pt x="765" y="666"/>
                    </a:cubicBezTo>
                    <a:cubicBezTo>
                      <a:pt x="1184" y="666"/>
                      <a:pt x="1417" y="359"/>
                      <a:pt x="1417" y="359"/>
                    </a:cubicBezTo>
                    <a:cubicBezTo>
                      <a:pt x="1161" y="90"/>
                      <a:pt x="918" y="1"/>
                      <a:pt x="708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 flipH="1">
                <a:off x="3765883" y="3183581"/>
                <a:ext cx="292989" cy="374587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6739" extrusionOk="0">
                    <a:moveTo>
                      <a:pt x="368" y="0"/>
                    </a:moveTo>
                    <a:cubicBezTo>
                      <a:pt x="75" y="1350"/>
                      <a:pt x="1" y="5332"/>
                      <a:pt x="41" y="6649"/>
                    </a:cubicBezTo>
                    <a:lnTo>
                      <a:pt x="5271" y="6738"/>
                    </a:lnTo>
                    <a:lnTo>
                      <a:pt x="5271" y="6738"/>
                    </a:lnTo>
                    <a:lnTo>
                      <a:pt x="5039" y="2715"/>
                    </a:lnTo>
                    <a:lnTo>
                      <a:pt x="3293" y="247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4F7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 flipH="1">
                <a:off x="3808075" y="3075915"/>
                <a:ext cx="79709" cy="18076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252" extrusionOk="0">
                    <a:moveTo>
                      <a:pt x="616" y="1"/>
                    </a:moveTo>
                    <a:lnTo>
                      <a:pt x="409" y="26"/>
                    </a:lnTo>
                    <a:lnTo>
                      <a:pt x="0" y="325"/>
                    </a:lnTo>
                    <a:lnTo>
                      <a:pt x="595" y="828"/>
                    </a:lnTo>
                    <a:lnTo>
                      <a:pt x="614" y="1802"/>
                    </a:lnTo>
                    <a:lnTo>
                      <a:pt x="1434" y="3252"/>
                    </a:lnTo>
                    <a:lnTo>
                      <a:pt x="1347" y="1473"/>
                    </a:lnTo>
                    <a:lnTo>
                      <a:pt x="947" y="760"/>
                    </a:lnTo>
                    <a:lnTo>
                      <a:pt x="1026" y="273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 flipH="1">
                <a:off x="3837479" y="2978200"/>
                <a:ext cx="118396" cy="136406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2454" extrusionOk="0">
                    <a:moveTo>
                      <a:pt x="474" y="1"/>
                    </a:moveTo>
                    <a:lnTo>
                      <a:pt x="1" y="755"/>
                    </a:lnTo>
                    <a:lnTo>
                      <a:pt x="1210" y="2454"/>
                    </a:lnTo>
                    <a:lnTo>
                      <a:pt x="1631" y="2048"/>
                    </a:lnTo>
                    <a:cubicBezTo>
                      <a:pt x="2129" y="1566"/>
                      <a:pt x="2040" y="742"/>
                      <a:pt x="1420" y="414"/>
                    </a:cubicBezTo>
                    <a:cubicBezTo>
                      <a:pt x="1392" y="400"/>
                      <a:pt x="1362" y="386"/>
                      <a:pt x="1334" y="373"/>
                    </a:cubicBezTo>
                    <a:lnTo>
                      <a:pt x="4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 rot="-888226" flipH="1">
                <a:off x="3868900" y="3071534"/>
                <a:ext cx="295601" cy="448961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8077" extrusionOk="0">
                    <a:moveTo>
                      <a:pt x="1420" y="0"/>
                    </a:moveTo>
                    <a:cubicBezTo>
                      <a:pt x="1402" y="0"/>
                      <a:pt x="1383" y="1"/>
                      <a:pt x="1364" y="2"/>
                    </a:cubicBezTo>
                    <a:cubicBezTo>
                      <a:pt x="573" y="48"/>
                      <a:pt x="1" y="755"/>
                      <a:pt x="41" y="1512"/>
                    </a:cubicBezTo>
                    <a:cubicBezTo>
                      <a:pt x="164" y="3889"/>
                      <a:pt x="1047" y="5607"/>
                      <a:pt x="2122" y="7329"/>
                    </a:cubicBezTo>
                    <a:cubicBezTo>
                      <a:pt x="2419" y="7803"/>
                      <a:pt x="2949" y="8076"/>
                      <a:pt x="3502" y="8076"/>
                    </a:cubicBezTo>
                    <a:cubicBezTo>
                      <a:pt x="3686" y="8076"/>
                      <a:pt x="3873" y="8046"/>
                      <a:pt x="4054" y="7983"/>
                    </a:cubicBezTo>
                    <a:cubicBezTo>
                      <a:pt x="4892" y="7689"/>
                      <a:pt x="5317" y="6798"/>
                      <a:pt x="5000" y="6003"/>
                    </a:cubicBezTo>
                    <a:lnTo>
                      <a:pt x="2729" y="1001"/>
                    </a:lnTo>
                    <a:cubicBezTo>
                      <a:pt x="2597" y="697"/>
                      <a:pt x="2095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 rot="-4233323" flipH="1">
                <a:off x="3752526" y="3498339"/>
                <a:ext cx="417800" cy="174936"/>
              </a:xfrm>
              <a:custGeom>
                <a:avLst/>
                <a:gdLst/>
                <a:ahLst/>
                <a:cxnLst/>
                <a:rect l="l" t="t" r="r" b="b"/>
                <a:pathLst>
                  <a:path w="7516" h="3147" extrusionOk="0">
                    <a:moveTo>
                      <a:pt x="1433" y="0"/>
                    </a:moveTo>
                    <a:cubicBezTo>
                      <a:pt x="1427" y="0"/>
                      <a:pt x="1420" y="1"/>
                      <a:pt x="1414" y="1"/>
                    </a:cubicBezTo>
                    <a:cubicBezTo>
                      <a:pt x="810" y="9"/>
                      <a:pt x="252" y="408"/>
                      <a:pt x="78" y="1025"/>
                    </a:cubicBezTo>
                    <a:cubicBezTo>
                      <a:pt x="1" y="1298"/>
                      <a:pt x="10" y="1575"/>
                      <a:pt x="87" y="1827"/>
                    </a:cubicBezTo>
                    <a:cubicBezTo>
                      <a:pt x="236" y="2304"/>
                      <a:pt x="630" y="2689"/>
                      <a:pt x="1160" y="2789"/>
                    </a:cubicBezTo>
                    <a:cubicBezTo>
                      <a:pt x="2635" y="3067"/>
                      <a:pt x="3984" y="3147"/>
                      <a:pt x="5051" y="3147"/>
                    </a:cubicBezTo>
                    <a:cubicBezTo>
                      <a:pt x="6509" y="3147"/>
                      <a:pt x="7439" y="2997"/>
                      <a:pt x="7439" y="2997"/>
                    </a:cubicBezTo>
                    <a:lnTo>
                      <a:pt x="7516" y="1931"/>
                    </a:lnTo>
                    <a:lnTo>
                      <a:pt x="1891" y="77"/>
                    </a:lnTo>
                    <a:cubicBezTo>
                      <a:pt x="1739" y="26"/>
                      <a:pt x="1585" y="0"/>
                      <a:pt x="1433" y="0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 rot="-4233350" flipH="1">
                <a:off x="3881263" y="3726871"/>
                <a:ext cx="143748" cy="96110"/>
              </a:xfrm>
              <a:custGeom>
                <a:avLst/>
                <a:gdLst/>
                <a:ahLst/>
                <a:cxnLst/>
                <a:rect l="l" t="t" r="r" b="b"/>
                <a:pathLst>
                  <a:path w="2586" h="1729" extrusionOk="0">
                    <a:moveTo>
                      <a:pt x="937" y="1"/>
                    </a:moveTo>
                    <a:lnTo>
                      <a:pt x="0" y="1155"/>
                    </a:lnTo>
                    <a:lnTo>
                      <a:pt x="1156" y="1728"/>
                    </a:lnTo>
                    <a:lnTo>
                      <a:pt x="2585" y="362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 rot="-4233350" flipH="1">
                <a:off x="3880990" y="3816933"/>
                <a:ext cx="97666" cy="59923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078" extrusionOk="0">
                    <a:moveTo>
                      <a:pt x="810" y="1"/>
                    </a:moveTo>
                    <a:lnTo>
                      <a:pt x="1" y="675"/>
                    </a:lnTo>
                    <a:lnTo>
                      <a:pt x="1114" y="902"/>
                    </a:lnTo>
                    <a:lnTo>
                      <a:pt x="1423" y="1049"/>
                    </a:lnTo>
                    <a:cubicBezTo>
                      <a:pt x="1453" y="1068"/>
                      <a:pt x="1486" y="1078"/>
                      <a:pt x="1520" y="1078"/>
                    </a:cubicBezTo>
                    <a:cubicBezTo>
                      <a:pt x="1532" y="1078"/>
                      <a:pt x="1544" y="1077"/>
                      <a:pt x="1555" y="1074"/>
                    </a:cubicBezTo>
                    <a:cubicBezTo>
                      <a:pt x="1703" y="1046"/>
                      <a:pt x="1757" y="862"/>
                      <a:pt x="1647" y="759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 rot="-4233350" flipH="1">
                <a:off x="3913614" y="3815803"/>
                <a:ext cx="73097" cy="4730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851" extrusionOk="0">
                    <a:moveTo>
                      <a:pt x="339" y="1"/>
                    </a:moveTo>
                    <a:lnTo>
                      <a:pt x="0" y="384"/>
                    </a:lnTo>
                    <a:lnTo>
                      <a:pt x="987" y="834"/>
                    </a:lnTo>
                    <a:cubicBezTo>
                      <a:pt x="1014" y="845"/>
                      <a:pt x="1042" y="851"/>
                      <a:pt x="1069" y="851"/>
                    </a:cubicBezTo>
                    <a:cubicBezTo>
                      <a:pt x="1140" y="851"/>
                      <a:pt x="1208" y="815"/>
                      <a:pt x="1249" y="752"/>
                    </a:cubicBezTo>
                    <a:cubicBezTo>
                      <a:pt x="1315" y="648"/>
                      <a:pt x="1278" y="508"/>
                      <a:pt x="1169" y="450"/>
                    </a:cubicBez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 rot="-4233350" flipH="1">
                <a:off x="3934636" y="3805548"/>
                <a:ext cx="73152" cy="47249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850" extrusionOk="0">
                    <a:moveTo>
                      <a:pt x="339" y="1"/>
                    </a:moveTo>
                    <a:lnTo>
                      <a:pt x="1" y="383"/>
                    </a:lnTo>
                    <a:lnTo>
                      <a:pt x="987" y="833"/>
                    </a:lnTo>
                    <a:cubicBezTo>
                      <a:pt x="1014" y="844"/>
                      <a:pt x="1042" y="850"/>
                      <a:pt x="1070" y="850"/>
                    </a:cubicBezTo>
                    <a:cubicBezTo>
                      <a:pt x="1141" y="850"/>
                      <a:pt x="1209" y="814"/>
                      <a:pt x="1249" y="752"/>
                    </a:cubicBezTo>
                    <a:cubicBezTo>
                      <a:pt x="1315" y="647"/>
                      <a:pt x="1279" y="507"/>
                      <a:pt x="1169" y="449"/>
                    </a:cubicBez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 rot="-4233350" flipH="1">
                <a:off x="3954419" y="3795339"/>
                <a:ext cx="73097" cy="472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850" extrusionOk="0">
                    <a:moveTo>
                      <a:pt x="338" y="0"/>
                    </a:moveTo>
                    <a:lnTo>
                      <a:pt x="0" y="383"/>
                    </a:lnTo>
                    <a:lnTo>
                      <a:pt x="987" y="833"/>
                    </a:lnTo>
                    <a:cubicBezTo>
                      <a:pt x="1013" y="845"/>
                      <a:pt x="1041" y="850"/>
                      <a:pt x="1068" y="850"/>
                    </a:cubicBezTo>
                    <a:cubicBezTo>
                      <a:pt x="1139" y="850"/>
                      <a:pt x="1208" y="814"/>
                      <a:pt x="1248" y="751"/>
                    </a:cubicBezTo>
                    <a:cubicBezTo>
                      <a:pt x="1315" y="646"/>
                      <a:pt x="1278" y="506"/>
                      <a:pt x="1168" y="448"/>
                    </a:cubicBez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8"/>
              <p:cNvSpPr/>
              <p:nvPr/>
            </p:nvSpPr>
            <p:spPr>
              <a:xfrm>
                <a:off x="3732500" y="3234950"/>
                <a:ext cx="122100" cy="1221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2" name="Google Shape;1082;p28"/>
          <p:cNvGrpSpPr/>
          <p:nvPr/>
        </p:nvGrpSpPr>
        <p:grpSpPr>
          <a:xfrm flipH="1">
            <a:off x="5000329" y="2927063"/>
            <a:ext cx="1012414" cy="1770295"/>
            <a:chOff x="7129917" y="2927063"/>
            <a:chExt cx="1012414" cy="1770295"/>
          </a:xfrm>
        </p:grpSpPr>
        <p:sp>
          <p:nvSpPr>
            <p:cNvPr id="1083" name="Google Shape;1083;p28"/>
            <p:cNvSpPr/>
            <p:nvPr/>
          </p:nvSpPr>
          <p:spPr>
            <a:xfrm flipH="1">
              <a:off x="7352481" y="2979867"/>
              <a:ext cx="57753" cy="256414"/>
            </a:xfrm>
            <a:custGeom>
              <a:avLst/>
              <a:gdLst/>
              <a:ahLst/>
              <a:cxnLst/>
              <a:rect l="l" t="t" r="r" b="b"/>
              <a:pathLst>
                <a:path w="1039" h="4613" extrusionOk="0">
                  <a:moveTo>
                    <a:pt x="290" y="0"/>
                  </a:moveTo>
                  <a:lnTo>
                    <a:pt x="1" y="4566"/>
                  </a:lnTo>
                  <a:lnTo>
                    <a:pt x="750" y="4613"/>
                  </a:lnTo>
                  <a:lnTo>
                    <a:pt x="1039" y="47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 flipH="1">
              <a:off x="7406064" y="3041732"/>
              <a:ext cx="57697" cy="194992"/>
            </a:xfrm>
            <a:custGeom>
              <a:avLst/>
              <a:gdLst/>
              <a:ahLst/>
              <a:cxnLst/>
              <a:rect l="l" t="t" r="r" b="b"/>
              <a:pathLst>
                <a:path w="1038" h="3508" extrusionOk="0">
                  <a:moveTo>
                    <a:pt x="289" y="1"/>
                  </a:moveTo>
                  <a:lnTo>
                    <a:pt x="0" y="3445"/>
                  </a:lnTo>
                  <a:lnTo>
                    <a:pt x="748" y="3508"/>
                  </a:lnTo>
                  <a:lnTo>
                    <a:pt x="1037" y="6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 flipH="1">
              <a:off x="7458202" y="2947128"/>
              <a:ext cx="78597" cy="289598"/>
            </a:xfrm>
            <a:custGeom>
              <a:avLst/>
              <a:gdLst/>
              <a:ahLst/>
              <a:cxnLst/>
              <a:rect l="l" t="t" r="r" b="b"/>
              <a:pathLst>
                <a:path w="1414" h="5210" extrusionOk="0">
                  <a:moveTo>
                    <a:pt x="290" y="1"/>
                  </a:moveTo>
                  <a:lnTo>
                    <a:pt x="1" y="5147"/>
                  </a:lnTo>
                  <a:lnTo>
                    <a:pt x="1124" y="5210"/>
                  </a:lnTo>
                  <a:lnTo>
                    <a:pt x="1414" y="6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 flipH="1">
              <a:off x="7531184" y="3001322"/>
              <a:ext cx="57697" cy="235125"/>
            </a:xfrm>
            <a:custGeom>
              <a:avLst/>
              <a:gdLst/>
              <a:ahLst/>
              <a:cxnLst/>
              <a:rect l="l" t="t" r="r" b="b"/>
              <a:pathLst>
                <a:path w="1038" h="4230" extrusionOk="0">
                  <a:moveTo>
                    <a:pt x="288" y="1"/>
                  </a:moveTo>
                  <a:lnTo>
                    <a:pt x="0" y="4178"/>
                  </a:lnTo>
                  <a:lnTo>
                    <a:pt x="748" y="4229"/>
                  </a:lnTo>
                  <a:lnTo>
                    <a:pt x="1037" y="5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 flipH="1">
              <a:off x="7599663" y="3023389"/>
              <a:ext cx="89047" cy="215670"/>
            </a:xfrm>
            <a:custGeom>
              <a:avLst/>
              <a:gdLst/>
              <a:ahLst/>
              <a:cxnLst/>
              <a:rect l="l" t="t" r="r" b="b"/>
              <a:pathLst>
                <a:path w="1602" h="3880" extrusionOk="0">
                  <a:moveTo>
                    <a:pt x="1116" y="0"/>
                  </a:moveTo>
                  <a:lnTo>
                    <a:pt x="0" y="146"/>
                  </a:lnTo>
                  <a:lnTo>
                    <a:pt x="486" y="3879"/>
                  </a:lnTo>
                  <a:lnTo>
                    <a:pt x="1602" y="3734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 flipH="1">
              <a:off x="7672144" y="2927063"/>
              <a:ext cx="98941" cy="311665"/>
            </a:xfrm>
            <a:custGeom>
              <a:avLst/>
              <a:gdLst/>
              <a:ahLst/>
              <a:cxnLst/>
              <a:rect l="l" t="t" r="r" b="b"/>
              <a:pathLst>
                <a:path w="1780" h="5607" extrusionOk="0">
                  <a:moveTo>
                    <a:pt x="1119" y="0"/>
                  </a:moveTo>
                  <a:lnTo>
                    <a:pt x="1" y="135"/>
                  </a:lnTo>
                  <a:lnTo>
                    <a:pt x="662" y="5606"/>
                  </a:lnTo>
                  <a:lnTo>
                    <a:pt x="1780" y="5472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 flipH="1">
              <a:off x="7745126" y="2971919"/>
              <a:ext cx="78097" cy="265974"/>
            </a:xfrm>
            <a:custGeom>
              <a:avLst/>
              <a:gdLst/>
              <a:ahLst/>
              <a:cxnLst/>
              <a:rect l="l" t="t" r="r" b="b"/>
              <a:pathLst>
                <a:path w="1405" h="4785" extrusionOk="0">
                  <a:moveTo>
                    <a:pt x="743" y="0"/>
                  </a:moveTo>
                  <a:lnTo>
                    <a:pt x="0" y="106"/>
                  </a:lnTo>
                  <a:lnTo>
                    <a:pt x="662" y="4785"/>
                  </a:lnTo>
                  <a:lnTo>
                    <a:pt x="1404" y="467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 flipH="1">
              <a:off x="7797319" y="2950241"/>
              <a:ext cx="98775" cy="288820"/>
            </a:xfrm>
            <a:custGeom>
              <a:avLst/>
              <a:gdLst/>
              <a:ahLst/>
              <a:cxnLst/>
              <a:rect l="l" t="t" r="r" b="b"/>
              <a:pathLst>
                <a:path w="1777" h="5196" extrusionOk="0">
                  <a:moveTo>
                    <a:pt x="1116" y="1"/>
                  </a:moveTo>
                  <a:lnTo>
                    <a:pt x="0" y="147"/>
                  </a:lnTo>
                  <a:lnTo>
                    <a:pt x="661" y="5195"/>
                  </a:lnTo>
                  <a:lnTo>
                    <a:pt x="1777" y="504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 flipH="1">
              <a:off x="7820551" y="3158735"/>
              <a:ext cx="266197" cy="64423"/>
            </a:xfrm>
            <a:custGeom>
              <a:avLst/>
              <a:gdLst/>
              <a:ahLst/>
              <a:cxnLst/>
              <a:rect l="l" t="t" r="r" b="b"/>
              <a:pathLst>
                <a:path w="4789" h="1159" extrusionOk="0">
                  <a:moveTo>
                    <a:pt x="1" y="0"/>
                  </a:moveTo>
                  <a:lnTo>
                    <a:pt x="1" y="1158"/>
                  </a:lnTo>
                  <a:lnTo>
                    <a:pt x="4788" y="1158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 flipH="1">
              <a:off x="7851234" y="3092591"/>
              <a:ext cx="199884" cy="56252"/>
            </a:xfrm>
            <a:custGeom>
              <a:avLst/>
              <a:gdLst/>
              <a:ahLst/>
              <a:cxnLst/>
              <a:rect l="l" t="t" r="r" b="b"/>
              <a:pathLst>
                <a:path w="3596" h="1012" extrusionOk="0">
                  <a:moveTo>
                    <a:pt x="1" y="0"/>
                  </a:moveTo>
                  <a:lnTo>
                    <a:pt x="1" y="1012"/>
                  </a:lnTo>
                  <a:lnTo>
                    <a:pt x="3595" y="1012"/>
                  </a:lnTo>
                  <a:lnTo>
                    <a:pt x="35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 flipH="1">
              <a:off x="7836227" y="3046679"/>
              <a:ext cx="158695" cy="33796"/>
            </a:xfrm>
            <a:custGeom>
              <a:avLst/>
              <a:gdLst/>
              <a:ahLst/>
              <a:cxnLst/>
              <a:rect l="l" t="t" r="r" b="b"/>
              <a:pathLst>
                <a:path w="2855" h="608" extrusionOk="0">
                  <a:moveTo>
                    <a:pt x="0" y="1"/>
                  </a:moveTo>
                  <a:lnTo>
                    <a:pt x="0" y="608"/>
                  </a:lnTo>
                  <a:lnTo>
                    <a:pt x="2855" y="608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 flipH="1">
              <a:off x="7317506" y="3216208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 flipH="1">
              <a:off x="7310180" y="4103099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4" y="0"/>
                  </a:moveTo>
                  <a:lnTo>
                    <a:pt x="0" y="10618"/>
                  </a:lnTo>
                  <a:lnTo>
                    <a:pt x="592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 flipH="1">
              <a:off x="7490272" y="4107101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3" y="0"/>
                  </a:moveTo>
                  <a:lnTo>
                    <a:pt x="0" y="10618"/>
                  </a:lnTo>
                  <a:lnTo>
                    <a:pt x="593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 flipH="1">
              <a:off x="7365475" y="3769820"/>
              <a:ext cx="774744" cy="349185"/>
            </a:xfrm>
            <a:custGeom>
              <a:avLst/>
              <a:gdLst/>
              <a:ahLst/>
              <a:cxnLst/>
              <a:rect l="l" t="t" r="r" b="b"/>
              <a:pathLst>
                <a:path w="13938" h="6282" extrusionOk="0">
                  <a:moveTo>
                    <a:pt x="120" y="0"/>
                  </a:moveTo>
                  <a:lnTo>
                    <a:pt x="25" y="4077"/>
                  </a:lnTo>
                  <a:cubicBezTo>
                    <a:pt x="0" y="5140"/>
                    <a:pt x="841" y="6021"/>
                    <a:pt x="1905" y="6047"/>
                  </a:cubicBezTo>
                  <a:lnTo>
                    <a:pt x="11891" y="6281"/>
                  </a:lnTo>
                  <a:cubicBezTo>
                    <a:pt x="11907" y="6281"/>
                    <a:pt x="11922" y="6281"/>
                    <a:pt x="11938" y="6281"/>
                  </a:cubicBezTo>
                  <a:cubicBezTo>
                    <a:pt x="12980" y="6281"/>
                    <a:pt x="13837" y="5448"/>
                    <a:pt x="13862" y="4400"/>
                  </a:cubicBezTo>
                  <a:lnTo>
                    <a:pt x="13912" y="2250"/>
                  </a:lnTo>
                  <a:cubicBezTo>
                    <a:pt x="13938" y="1187"/>
                    <a:pt x="13095" y="304"/>
                    <a:pt x="12032" y="27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 flipH="1">
              <a:off x="7685923" y="3410528"/>
              <a:ext cx="456408" cy="672189"/>
            </a:xfrm>
            <a:custGeom>
              <a:avLst/>
              <a:gdLst/>
              <a:ahLst/>
              <a:cxnLst/>
              <a:rect l="l" t="t" r="r" b="b"/>
              <a:pathLst>
                <a:path w="8211" h="12093" extrusionOk="0">
                  <a:moveTo>
                    <a:pt x="3828" y="1"/>
                  </a:moveTo>
                  <a:cubicBezTo>
                    <a:pt x="1849" y="1"/>
                    <a:pt x="221" y="1582"/>
                    <a:pt x="175" y="3571"/>
                  </a:cubicBezTo>
                  <a:lnTo>
                    <a:pt x="27" y="9905"/>
                  </a:lnTo>
                  <a:cubicBezTo>
                    <a:pt x="0" y="11010"/>
                    <a:pt x="875" y="11926"/>
                    <a:pt x="1980" y="11953"/>
                  </a:cubicBezTo>
                  <a:lnTo>
                    <a:pt x="7967" y="12092"/>
                  </a:lnTo>
                  <a:lnTo>
                    <a:pt x="8163" y="3758"/>
                  </a:lnTo>
                  <a:cubicBezTo>
                    <a:pt x="8211" y="1739"/>
                    <a:pt x="6612" y="66"/>
                    <a:pt x="4595" y="18"/>
                  </a:cubicBezTo>
                  <a:lnTo>
                    <a:pt x="3915" y="2"/>
                  </a:lnTo>
                  <a:cubicBezTo>
                    <a:pt x="3886" y="1"/>
                    <a:pt x="3857" y="1"/>
                    <a:pt x="38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 flipH="1">
              <a:off x="7715606" y="3412140"/>
              <a:ext cx="358912" cy="670577"/>
            </a:xfrm>
            <a:custGeom>
              <a:avLst/>
              <a:gdLst/>
              <a:ahLst/>
              <a:cxnLst/>
              <a:rect l="l" t="t" r="r" b="b"/>
              <a:pathLst>
                <a:path w="6457" h="12064" extrusionOk="0">
                  <a:moveTo>
                    <a:pt x="3302" y="1"/>
                  </a:moveTo>
                  <a:cubicBezTo>
                    <a:pt x="1617" y="1"/>
                    <a:pt x="230" y="1348"/>
                    <a:pt x="191" y="3041"/>
                  </a:cubicBezTo>
                  <a:lnTo>
                    <a:pt x="23" y="10213"/>
                  </a:lnTo>
                  <a:cubicBezTo>
                    <a:pt x="0" y="11154"/>
                    <a:pt x="745" y="11935"/>
                    <a:pt x="1686" y="11958"/>
                  </a:cubicBezTo>
                  <a:lnTo>
                    <a:pt x="6209" y="12063"/>
                  </a:lnTo>
                  <a:lnTo>
                    <a:pt x="6417" y="3187"/>
                  </a:lnTo>
                  <a:cubicBezTo>
                    <a:pt x="6457" y="1468"/>
                    <a:pt x="5095" y="43"/>
                    <a:pt x="3376" y="1"/>
                  </a:cubicBezTo>
                  <a:cubicBezTo>
                    <a:pt x="3351" y="1"/>
                    <a:pt x="3327" y="1"/>
                    <a:pt x="3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 flipH="1">
              <a:off x="7634398" y="3805004"/>
              <a:ext cx="369974" cy="268086"/>
            </a:xfrm>
            <a:custGeom>
              <a:avLst/>
              <a:gdLst/>
              <a:ahLst/>
              <a:cxnLst/>
              <a:rect l="l" t="t" r="r" b="b"/>
              <a:pathLst>
                <a:path w="6656" h="4823" extrusionOk="0">
                  <a:moveTo>
                    <a:pt x="1822" y="1"/>
                  </a:moveTo>
                  <a:lnTo>
                    <a:pt x="708" y="299"/>
                  </a:lnTo>
                  <a:lnTo>
                    <a:pt x="448" y="1287"/>
                  </a:lnTo>
                  <a:cubicBezTo>
                    <a:pt x="0" y="2981"/>
                    <a:pt x="1230" y="4648"/>
                    <a:pt x="2967" y="4733"/>
                  </a:cubicBezTo>
                  <a:cubicBezTo>
                    <a:pt x="2992" y="4737"/>
                    <a:pt x="3017" y="4738"/>
                    <a:pt x="3042" y="4738"/>
                  </a:cubicBezTo>
                  <a:lnTo>
                    <a:pt x="6656" y="4822"/>
                  </a:lnTo>
                  <a:lnTo>
                    <a:pt x="6352" y="1444"/>
                  </a:lnTo>
                  <a:lnTo>
                    <a:pt x="6282" y="400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232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 flipH="1">
              <a:off x="7308567" y="3930067"/>
              <a:ext cx="200217" cy="663240"/>
            </a:xfrm>
            <a:custGeom>
              <a:avLst/>
              <a:gdLst/>
              <a:ahLst/>
              <a:cxnLst/>
              <a:rect l="l" t="t" r="r" b="b"/>
              <a:pathLst>
                <a:path w="3602" h="11932" extrusionOk="0">
                  <a:moveTo>
                    <a:pt x="1678" y="0"/>
                  </a:moveTo>
                  <a:cubicBezTo>
                    <a:pt x="1624" y="0"/>
                    <a:pt x="1570" y="3"/>
                    <a:pt x="1514" y="7"/>
                  </a:cubicBezTo>
                  <a:cubicBezTo>
                    <a:pt x="1" y="2775"/>
                    <a:pt x="1774" y="9914"/>
                    <a:pt x="1441" y="11932"/>
                  </a:cubicBezTo>
                  <a:lnTo>
                    <a:pt x="3284" y="11885"/>
                  </a:lnTo>
                  <a:lnTo>
                    <a:pt x="3572" y="1948"/>
                  </a:lnTo>
                  <a:cubicBezTo>
                    <a:pt x="3602" y="873"/>
                    <a:pt x="2734" y="0"/>
                    <a:pt x="1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 flipH="1">
              <a:off x="7129917" y="4552603"/>
              <a:ext cx="361970" cy="144743"/>
            </a:xfrm>
            <a:custGeom>
              <a:avLst/>
              <a:gdLst/>
              <a:ahLst/>
              <a:cxnLst/>
              <a:rect l="l" t="t" r="r" b="b"/>
              <a:pathLst>
                <a:path w="6512" h="2604" extrusionOk="0">
                  <a:moveTo>
                    <a:pt x="3370" y="0"/>
                  </a:moveTo>
                  <a:lnTo>
                    <a:pt x="2789" y="474"/>
                  </a:lnTo>
                  <a:lnTo>
                    <a:pt x="952" y="378"/>
                  </a:lnTo>
                  <a:cubicBezTo>
                    <a:pt x="1" y="1044"/>
                    <a:pt x="22" y="2598"/>
                    <a:pt x="22" y="2598"/>
                  </a:cubicBezTo>
                  <a:lnTo>
                    <a:pt x="6243" y="2603"/>
                  </a:lnTo>
                  <a:cubicBezTo>
                    <a:pt x="6511" y="1256"/>
                    <a:pt x="4076" y="881"/>
                    <a:pt x="4076" y="881"/>
                  </a:cubicBezTo>
                  <a:lnTo>
                    <a:pt x="3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 flipH="1">
              <a:off x="7274491" y="3885267"/>
              <a:ext cx="376866" cy="646287"/>
            </a:xfrm>
            <a:custGeom>
              <a:avLst/>
              <a:gdLst/>
              <a:ahLst/>
              <a:cxnLst/>
              <a:rect l="l" t="t" r="r" b="b"/>
              <a:pathLst>
                <a:path w="6780" h="11627" extrusionOk="0">
                  <a:moveTo>
                    <a:pt x="1" y="0"/>
                  </a:moveTo>
                  <a:lnTo>
                    <a:pt x="556" y="3384"/>
                  </a:lnTo>
                  <a:lnTo>
                    <a:pt x="3183" y="3446"/>
                  </a:lnTo>
                  <a:cubicBezTo>
                    <a:pt x="3183" y="3446"/>
                    <a:pt x="2845" y="6701"/>
                    <a:pt x="3099" y="10347"/>
                  </a:cubicBezTo>
                  <a:cubicBezTo>
                    <a:pt x="3127" y="10749"/>
                    <a:pt x="3163" y="11157"/>
                    <a:pt x="3206" y="11566"/>
                  </a:cubicBezTo>
                  <a:lnTo>
                    <a:pt x="6538" y="11627"/>
                  </a:lnTo>
                  <a:lnTo>
                    <a:pt x="6780" y="10441"/>
                  </a:lnTo>
                  <a:lnTo>
                    <a:pt x="6466" y="10426"/>
                  </a:lnTo>
                  <a:lnTo>
                    <a:pt x="6372" y="2162"/>
                  </a:lnTo>
                  <a:cubicBezTo>
                    <a:pt x="6360" y="1040"/>
                    <a:pt x="5459" y="128"/>
                    <a:pt x="4338" y="1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 flipH="1">
              <a:off x="7410509" y="4004994"/>
              <a:ext cx="186377" cy="457020"/>
            </a:xfrm>
            <a:custGeom>
              <a:avLst/>
              <a:gdLst/>
              <a:ahLst/>
              <a:cxnLst/>
              <a:rect l="l" t="t" r="r" b="b"/>
              <a:pathLst>
                <a:path w="3353" h="8222" extrusionOk="0">
                  <a:moveTo>
                    <a:pt x="1004" y="0"/>
                  </a:moveTo>
                  <a:lnTo>
                    <a:pt x="0" y="1240"/>
                  </a:lnTo>
                  <a:lnTo>
                    <a:pt x="2203" y="1292"/>
                  </a:lnTo>
                  <a:cubicBezTo>
                    <a:pt x="2203" y="1292"/>
                    <a:pt x="1865" y="4547"/>
                    <a:pt x="2119" y="8193"/>
                  </a:cubicBezTo>
                  <a:lnTo>
                    <a:pt x="3352" y="8222"/>
                  </a:lnTo>
                  <a:lnTo>
                    <a:pt x="2987" y="84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 flipH="1">
              <a:off x="7575259" y="3914893"/>
              <a:ext cx="230567" cy="690421"/>
            </a:xfrm>
            <a:custGeom>
              <a:avLst/>
              <a:gdLst/>
              <a:ahLst/>
              <a:cxnLst/>
              <a:rect l="l" t="t" r="r" b="b"/>
              <a:pathLst>
                <a:path w="4148" h="12421" extrusionOk="0">
                  <a:moveTo>
                    <a:pt x="2230" y="0"/>
                  </a:moveTo>
                  <a:cubicBezTo>
                    <a:pt x="262" y="2466"/>
                    <a:pt x="483" y="9554"/>
                    <a:pt x="1" y="12270"/>
                  </a:cubicBezTo>
                  <a:lnTo>
                    <a:pt x="1857" y="12421"/>
                  </a:lnTo>
                  <a:lnTo>
                    <a:pt x="3923" y="2267"/>
                  </a:lnTo>
                  <a:cubicBezTo>
                    <a:pt x="4148" y="1158"/>
                    <a:pt x="3358" y="10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 flipH="1">
              <a:off x="7500441" y="4549657"/>
              <a:ext cx="361858" cy="145522"/>
            </a:xfrm>
            <a:custGeom>
              <a:avLst/>
              <a:gdLst/>
              <a:ahLst/>
              <a:cxnLst/>
              <a:rect l="l" t="t" r="r" b="b"/>
              <a:pathLst>
                <a:path w="6510" h="2618" extrusionOk="0">
                  <a:moveTo>
                    <a:pt x="3374" y="0"/>
                  </a:moveTo>
                  <a:lnTo>
                    <a:pt x="2791" y="474"/>
                  </a:lnTo>
                  <a:lnTo>
                    <a:pt x="954" y="370"/>
                  </a:lnTo>
                  <a:cubicBezTo>
                    <a:pt x="0" y="1030"/>
                    <a:pt x="14" y="2585"/>
                    <a:pt x="14" y="2585"/>
                  </a:cubicBezTo>
                  <a:lnTo>
                    <a:pt x="6235" y="2617"/>
                  </a:lnTo>
                  <a:cubicBezTo>
                    <a:pt x="6509" y="1272"/>
                    <a:pt x="4076" y="886"/>
                    <a:pt x="4076" y="886"/>
                  </a:cubicBezTo>
                  <a:lnTo>
                    <a:pt x="33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 flipH="1">
              <a:off x="7528789" y="3880098"/>
              <a:ext cx="341681" cy="651456"/>
            </a:xfrm>
            <a:custGeom>
              <a:avLst/>
              <a:gdLst/>
              <a:ahLst/>
              <a:cxnLst/>
              <a:rect l="l" t="t" r="r" b="b"/>
              <a:pathLst>
                <a:path w="6147" h="11720" extrusionOk="0">
                  <a:moveTo>
                    <a:pt x="1" y="1"/>
                  </a:moveTo>
                  <a:lnTo>
                    <a:pt x="423" y="2572"/>
                  </a:lnTo>
                  <a:lnTo>
                    <a:pt x="557" y="3382"/>
                  </a:lnTo>
                  <a:lnTo>
                    <a:pt x="557" y="3386"/>
                  </a:lnTo>
                  <a:lnTo>
                    <a:pt x="2221" y="3425"/>
                  </a:lnTo>
                  <a:cubicBezTo>
                    <a:pt x="2221" y="3425"/>
                    <a:pt x="1317" y="7148"/>
                    <a:pt x="1074" y="10301"/>
                  </a:cubicBezTo>
                  <a:cubicBezTo>
                    <a:pt x="1042" y="10718"/>
                    <a:pt x="1022" y="11127"/>
                    <a:pt x="1017" y="11515"/>
                  </a:cubicBezTo>
                  <a:lnTo>
                    <a:pt x="4276" y="11720"/>
                  </a:lnTo>
                  <a:lnTo>
                    <a:pt x="4627" y="10391"/>
                  </a:lnTo>
                  <a:lnTo>
                    <a:pt x="4276" y="10375"/>
                  </a:lnTo>
                  <a:lnTo>
                    <a:pt x="5926" y="2247"/>
                  </a:lnTo>
                  <a:cubicBezTo>
                    <a:pt x="6147" y="1154"/>
                    <a:pt x="5326" y="125"/>
                    <a:pt x="4211" y="10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 flipH="1">
              <a:off x="7698654" y="3805004"/>
              <a:ext cx="305718" cy="648399"/>
            </a:xfrm>
            <a:custGeom>
              <a:avLst/>
              <a:gdLst/>
              <a:ahLst/>
              <a:cxnLst/>
              <a:rect l="l" t="t" r="r" b="b"/>
              <a:pathLst>
                <a:path w="5500" h="11665" extrusionOk="0">
                  <a:moveTo>
                    <a:pt x="1822" y="1"/>
                  </a:moveTo>
                  <a:lnTo>
                    <a:pt x="708" y="299"/>
                  </a:lnTo>
                  <a:lnTo>
                    <a:pt x="448" y="1287"/>
                  </a:lnTo>
                  <a:cubicBezTo>
                    <a:pt x="0" y="2981"/>
                    <a:pt x="1230" y="4648"/>
                    <a:pt x="2967" y="4733"/>
                  </a:cubicBezTo>
                  <a:lnTo>
                    <a:pt x="2966" y="4737"/>
                  </a:lnTo>
                  <a:lnTo>
                    <a:pt x="4630" y="4776"/>
                  </a:lnTo>
                  <a:cubicBezTo>
                    <a:pt x="4630" y="4776"/>
                    <a:pt x="3726" y="8499"/>
                    <a:pt x="3483" y="11652"/>
                  </a:cubicBezTo>
                  <a:lnTo>
                    <a:pt x="4053" y="11664"/>
                  </a:lnTo>
                  <a:lnTo>
                    <a:pt x="5350" y="4793"/>
                  </a:lnTo>
                  <a:lnTo>
                    <a:pt x="5500" y="4001"/>
                  </a:lnTo>
                  <a:lnTo>
                    <a:pt x="3060" y="3943"/>
                  </a:lnTo>
                  <a:cubicBezTo>
                    <a:pt x="2982" y="3941"/>
                    <a:pt x="2905" y="3934"/>
                    <a:pt x="2832" y="3923"/>
                  </a:cubicBezTo>
                  <a:cubicBezTo>
                    <a:pt x="1826" y="3771"/>
                    <a:pt x="1139" y="2782"/>
                    <a:pt x="1387" y="1762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 flipH="1">
              <a:off x="7655799" y="3847304"/>
              <a:ext cx="313110" cy="7393"/>
            </a:xfrm>
            <a:custGeom>
              <a:avLst/>
              <a:gdLst/>
              <a:ahLst/>
              <a:cxnLst/>
              <a:rect l="l" t="t" r="r" b="b"/>
              <a:pathLst>
                <a:path w="5633" h="133" fill="none" extrusionOk="0">
                  <a:moveTo>
                    <a:pt x="0" y="1"/>
                  </a:moveTo>
                  <a:lnTo>
                    <a:pt x="5632" y="132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7847512" y="3853529"/>
              <a:ext cx="77763" cy="41077"/>
            </a:xfrm>
            <a:custGeom>
              <a:avLst/>
              <a:gdLst/>
              <a:ahLst/>
              <a:cxnLst/>
              <a:rect l="l" t="t" r="r" b="b"/>
              <a:pathLst>
                <a:path w="1399" h="739" fill="none" extrusionOk="0">
                  <a:moveTo>
                    <a:pt x="0" y="738"/>
                  </a:moveTo>
                  <a:lnTo>
                    <a:pt x="1243" y="599"/>
                  </a:lnTo>
                  <a:lnTo>
                    <a:pt x="1398" y="1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7531514" y="3885823"/>
              <a:ext cx="271032" cy="189045"/>
            </a:xfrm>
            <a:custGeom>
              <a:avLst/>
              <a:gdLst/>
              <a:ahLst/>
              <a:cxnLst/>
              <a:rect l="l" t="t" r="r" b="b"/>
              <a:pathLst>
                <a:path w="4876" h="3401" fill="none" extrusionOk="0">
                  <a:moveTo>
                    <a:pt x="4408" y="3400"/>
                  </a:moveTo>
                  <a:lnTo>
                    <a:pt x="4611" y="2469"/>
                  </a:lnTo>
                  <a:cubicBezTo>
                    <a:pt x="4875" y="1251"/>
                    <a:pt x="3964" y="93"/>
                    <a:pt x="2718" y="64"/>
                  </a:cubicBezTo>
                  <a:lnTo>
                    <a:pt x="1" y="1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 flipH="1">
              <a:off x="7476651" y="3398967"/>
              <a:ext cx="311443" cy="375977"/>
            </a:xfrm>
            <a:custGeom>
              <a:avLst/>
              <a:gdLst/>
              <a:ahLst/>
              <a:cxnLst/>
              <a:rect l="l" t="t" r="r" b="b"/>
              <a:pathLst>
                <a:path w="5603" h="6764" extrusionOk="0">
                  <a:moveTo>
                    <a:pt x="1638" y="1"/>
                  </a:moveTo>
                  <a:cubicBezTo>
                    <a:pt x="1495" y="1"/>
                    <a:pt x="1350" y="20"/>
                    <a:pt x="1207" y="61"/>
                  </a:cubicBezTo>
                  <a:cubicBezTo>
                    <a:pt x="459" y="275"/>
                    <a:pt x="0" y="1004"/>
                    <a:pt x="156" y="1731"/>
                  </a:cubicBezTo>
                  <a:cubicBezTo>
                    <a:pt x="686" y="4213"/>
                    <a:pt x="1341" y="4601"/>
                    <a:pt x="2982" y="6344"/>
                  </a:cubicBezTo>
                  <a:cubicBezTo>
                    <a:pt x="3237" y="6614"/>
                    <a:pt x="3596" y="6763"/>
                    <a:pt x="3969" y="6763"/>
                  </a:cubicBezTo>
                  <a:cubicBezTo>
                    <a:pt x="4088" y="6763"/>
                    <a:pt x="4208" y="6748"/>
                    <a:pt x="4326" y="6717"/>
                  </a:cubicBezTo>
                  <a:cubicBezTo>
                    <a:pt x="5197" y="6487"/>
                    <a:pt x="5602" y="5524"/>
                    <a:pt x="5134" y="4796"/>
                  </a:cubicBezTo>
                  <a:lnTo>
                    <a:pt x="2892" y="668"/>
                  </a:lnTo>
                  <a:cubicBezTo>
                    <a:pt x="2710" y="386"/>
                    <a:pt x="2438" y="184"/>
                    <a:pt x="2126" y="80"/>
                  </a:cubicBezTo>
                  <a:cubicBezTo>
                    <a:pt x="1970" y="28"/>
                    <a:pt x="1806" y="1"/>
                    <a:pt x="1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flipH="1">
              <a:off x="7294169" y="3537259"/>
              <a:ext cx="315612" cy="217671"/>
            </a:xfrm>
            <a:custGeom>
              <a:avLst/>
              <a:gdLst/>
              <a:ahLst/>
              <a:cxnLst/>
              <a:rect l="l" t="t" r="r" b="b"/>
              <a:pathLst>
                <a:path w="5678" h="3916" extrusionOk="0">
                  <a:moveTo>
                    <a:pt x="4640" y="0"/>
                  </a:moveTo>
                  <a:cubicBezTo>
                    <a:pt x="4267" y="807"/>
                    <a:pt x="0" y="997"/>
                    <a:pt x="243" y="3027"/>
                  </a:cubicBezTo>
                  <a:cubicBezTo>
                    <a:pt x="306" y="3562"/>
                    <a:pt x="765" y="3915"/>
                    <a:pt x="1255" y="3915"/>
                  </a:cubicBezTo>
                  <a:cubicBezTo>
                    <a:pt x="1426" y="3915"/>
                    <a:pt x="1601" y="3872"/>
                    <a:pt x="1764" y="3780"/>
                  </a:cubicBezTo>
                  <a:cubicBezTo>
                    <a:pt x="2716" y="3239"/>
                    <a:pt x="4240" y="2170"/>
                    <a:pt x="5677" y="292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7264820" y="3412196"/>
              <a:ext cx="372364" cy="233902"/>
            </a:xfrm>
            <a:custGeom>
              <a:avLst/>
              <a:gdLst/>
              <a:ahLst/>
              <a:cxnLst/>
              <a:rect l="l" t="t" r="r" b="b"/>
              <a:pathLst>
                <a:path w="6699" h="4208" extrusionOk="0">
                  <a:moveTo>
                    <a:pt x="1319" y="0"/>
                  </a:moveTo>
                  <a:cubicBezTo>
                    <a:pt x="1122" y="0"/>
                    <a:pt x="949" y="134"/>
                    <a:pt x="902" y="326"/>
                  </a:cubicBezTo>
                  <a:lnTo>
                    <a:pt x="68" y="3675"/>
                  </a:lnTo>
                  <a:cubicBezTo>
                    <a:pt x="1" y="3946"/>
                    <a:pt x="205" y="4207"/>
                    <a:pt x="484" y="4207"/>
                  </a:cubicBezTo>
                  <a:lnTo>
                    <a:pt x="5380" y="4207"/>
                  </a:lnTo>
                  <a:cubicBezTo>
                    <a:pt x="5577" y="4207"/>
                    <a:pt x="5750" y="4074"/>
                    <a:pt x="5796" y="3883"/>
                  </a:cubicBezTo>
                  <a:lnTo>
                    <a:pt x="6631" y="533"/>
                  </a:lnTo>
                  <a:cubicBezTo>
                    <a:pt x="6698" y="262"/>
                    <a:pt x="6494" y="0"/>
                    <a:pt x="6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7246644" y="3412196"/>
              <a:ext cx="372364" cy="233902"/>
            </a:xfrm>
            <a:custGeom>
              <a:avLst/>
              <a:gdLst/>
              <a:ahLst/>
              <a:cxnLst/>
              <a:rect l="l" t="t" r="r" b="b"/>
              <a:pathLst>
                <a:path w="6699" h="4208" extrusionOk="0">
                  <a:moveTo>
                    <a:pt x="1319" y="0"/>
                  </a:moveTo>
                  <a:cubicBezTo>
                    <a:pt x="1122" y="0"/>
                    <a:pt x="949" y="134"/>
                    <a:pt x="902" y="326"/>
                  </a:cubicBezTo>
                  <a:lnTo>
                    <a:pt x="68" y="3675"/>
                  </a:lnTo>
                  <a:cubicBezTo>
                    <a:pt x="0" y="3946"/>
                    <a:pt x="205" y="4207"/>
                    <a:pt x="484" y="4207"/>
                  </a:cubicBezTo>
                  <a:lnTo>
                    <a:pt x="5380" y="4207"/>
                  </a:lnTo>
                  <a:cubicBezTo>
                    <a:pt x="5577" y="4207"/>
                    <a:pt x="5750" y="4074"/>
                    <a:pt x="5796" y="3883"/>
                  </a:cubicBezTo>
                  <a:lnTo>
                    <a:pt x="6631" y="533"/>
                  </a:lnTo>
                  <a:cubicBezTo>
                    <a:pt x="6698" y="262"/>
                    <a:pt x="6494" y="0"/>
                    <a:pt x="6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 flipH="1">
              <a:off x="7384608" y="3497127"/>
              <a:ext cx="71871" cy="64090"/>
            </a:xfrm>
            <a:custGeom>
              <a:avLst/>
              <a:gdLst/>
              <a:ahLst/>
              <a:cxnLst/>
              <a:rect l="l" t="t" r="r" b="b"/>
              <a:pathLst>
                <a:path w="1293" h="1153" extrusionOk="0">
                  <a:moveTo>
                    <a:pt x="775" y="1"/>
                  </a:moveTo>
                  <a:cubicBezTo>
                    <a:pt x="456" y="1"/>
                    <a:pt x="141" y="258"/>
                    <a:pt x="72" y="576"/>
                  </a:cubicBezTo>
                  <a:cubicBezTo>
                    <a:pt x="1" y="894"/>
                    <a:pt x="202" y="1152"/>
                    <a:pt x="520" y="1152"/>
                  </a:cubicBezTo>
                  <a:cubicBezTo>
                    <a:pt x="838" y="1152"/>
                    <a:pt x="1152" y="894"/>
                    <a:pt x="1223" y="576"/>
                  </a:cubicBezTo>
                  <a:cubicBezTo>
                    <a:pt x="1293" y="258"/>
                    <a:pt x="1092" y="1"/>
                    <a:pt x="7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 flipH="1">
              <a:off x="7265493" y="3434262"/>
              <a:ext cx="20455" cy="18232"/>
            </a:xfrm>
            <a:custGeom>
              <a:avLst/>
              <a:gdLst/>
              <a:ahLst/>
              <a:cxnLst/>
              <a:rect l="l" t="t" r="r" b="b"/>
              <a:pathLst>
                <a:path w="368" h="328" extrusionOk="0">
                  <a:moveTo>
                    <a:pt x="220" y="0"/>
                  </a:moveTo>
                  <a:cubicBezTo>
                    <a:pt x="130" y="0"/>
                    <a:pt x="41" y="73"/>
                    <a:pt x="20" y="164"/>
                  </a:cubicBezTo>
                  <a:cubicBezTo>
                    <a:pt x="1" y="254"/>
                    <a:pt x="57" y="327"/>
                    <a:pt x="148" y="327"/>
                  </a:cubicBezTo>
                  <a:cubicBezTo>
                    <a:pt x="239" y="327"/>
                    <a:pt x="328" y="254"/>
                    <a:pt x="347" y="164"/>
                  </a:cubicBezTo>
                  <a:cubicBezTo>
                    <a:pt x="368" y="73"/>
                    <a:pt x="311" y="0"/>
                    <a:pt x="2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7264325" y="3579113"/>
              <a:ext cx="66980" cy="30294"/>
            </a:xfrm>
            <a:custGeom>
              <a:avLst/>
              <a:gdLst/>
              <a:ahLst/>
              <a:cxnLst/>
              <a:rect l="l" t="t" r="r" b="b"/>
              <a:pathLst>
                <a:path w="1205" h="545" extrusionOk="0">
                  <a:moveTo>
                    <a:pt x="944" y="1"/>
                  </a:moveTo>
                  <a:lnTo>
                    <a:pt x="306" y="12"/>
                  </a:lnTo>
                  <a:lnTo>
                    <a:pt x="269" y="12"/>
                  </a:lnTo>
                  <a:cubicBezTo>
                    <a:pt x="268" y="12"/>
                    <a:pt x="267" y="12"/>
                    <a:pt x="266" y="12"/>
                  </a:cubicBezTo>
                  <a:cubicBezTo>
                    <a:pt x="169" y="12"/>
                    <a:pt x="84" y="65"/>
                    <a:pt x="40" y="145"/>
                  </a:cubicBezTo>
                  <a:cubicBezTo>
                    <a:pt x="36" y="149"/>
                    <a:pt x="33" y="155"/>
                    <a:pt x="30" y="159"/>
                  </a:cubicBezTo>
                  <a:cubicBezTo>
                    <a:pt x="27" y="166"/>
                    <a:pt x="25" y="172"/>
                    <a:pt x="22" y="179"/>
                  </a:cubicBezTo>
                  <a:cubicBezTo>
                    <a:pt x="9" y="214"/>
                    <a:pt x="1" y="254"/>
                    <a:pt x="3" y="296"/>
                  </a:cubicBezTo>
                  <a:cubicBezTo>
                    <a:pt x="12" y="436"/>
                    <a:pt x="130" y="545"/>
                    <a:pt x="269" y="545"/>
                  </a:cubicBezTo>
                  <a:cubicBezTo>
                    <a:pt x="272" y="545"/>
                    <a:pt x="275" y="545"/>
                    <a:pt x="277" y="545"/>
                  </a:cubicBezTo>
                  <a:lnTo>
                    <a:pt x="953" y="515"/>
                  </a:lnTo>
                  <a:cubicBezTo>
                    <a:pt x="1051" y="510"/>
                    <a:pt x="1135" y="453"/>
                    <a:pt x="1175" y="371"/>
                  </a:cubicBezTo>
                  <a:cubicBezTo>
                    <a:pt x="1195" y="331"/>
                    <a:pt x="1205" y="285"/>
                    <a:pt x="1201" y="237"/>
                  </a:cubicBezTo>
                  <a:cubicBezTo>
                    <a:pt x="1200" y="227"/>
                    <a:pt x="1199" y="215"/>
                    <a:pt x="1197" y="206"/>
                  </a:cubicBezTo>
                  <a:cubicBezTo>
                    <a:pt x="1191" y="175"/>
                    <a:pt x="1178" y="147"/>
                    <a:pt x="1161" y="122"/>
                  </a:cubicBezTo>
                  <a:cubicBezTo>
                    <a:pt x="1155" y="114"/>
                    <a:pt x="1150" y="103"/>
                    <a:pt x="1142" y="95"/>
                  </a:cubicBezTo>
                  <a:cubicBezTo>
                    <a:pt x="1096" y="37"/>
                    <a:pt x="1024" y="2"/>
                    <a:pt x="944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7264770" y="3579113"/>
              <a:ext cx="49582" cy="12840"/>
            </a:xfrm>
            <a:custGeom>
              <a:avLst/>
              <a:gdLst/>
              <a:ahLst/>
              <a:cxnLst/>
              <a:rect l="l" t="t" r="r" b="b"/>
              <a:pathLst>
                <a:path w="892" h="231" extrusionOk="0">
                  <a:moveTo>
                    <a:pt x="639" y="1"/>
                  </a:moveTo>
                  <a:lnTo>
                    <a:pt x="1" y="12"/>
                  </a:lnTo>
                  <a:cubicBezTo>
                    <a:pt x="18" y="22"/>
                    <a:pt x="36" y="31"/>
                    <a:pt x="57" y="38"/>
                  </a:cubicBezTo>
                  <a:lnTo>
                    <a:pt x="704" y="218"/>
                  </a:lnTo>
                  <a:cubicBezTo>
                    <a:pt x="730" y="226"/>
                    <a:pt x="757" y="230"/>
                    <a:pt x="782" y="230"/>
                  </a:cubicBezTo>
                  <a:cubicBezTo>
                    <a:pt x="821" y="230"/>
                    <a:pt x="857" y="222"/>
                    <a:pt x="892" y="206"/>
                  </a:cubicBezTo>
                  <a:cubicBezTo>
                    <a:pt x="886" y="175"/>
                    <a:pt x="873" y="147"/>
                    <a:pt x="856" y="122"/>
                  </a:cubicBezTo>
                  <a:cubicBezTo>
                    <a:pt x="850" y="114"/>
                    <a:pt x="845" y="103"/>
                    <a:pt x="837" y="95"/>
                  </a:cubicBezTo>
                  <a:cubicBezTo>
                    <a:pt x="791" y="37"/>
                    <a:pt x="719" y="2"/>
                    <a:pt x="639" y="1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7253263" y="3549376"/>
              <a:ext cx="67202" cy="35241"/>
            </a:xfrm>
            <a:custGeom>
              <a:avLst/>
              <a:gdLst/>
              <a:ahLst/>
              <a:cxnLst/>
              <a:rect l="l" t="t" r="r" b="b"/>
              <a:pathLst>
                <a:path w="1209" h="634" extrusionOk="0">
                  <a:moveTo>
                    <a:pt x="287" y="0"/>
                  </a:moveTo>
                  <a:cubicBezTo>
                    <a:pt x="255" y="0"/>
                    <a:pt x="224" y="6"/>
                    <a:pt x="196" y="17"/>
                  </a:cubicBezTo>
                  <a:cubicBezTo>
                    <a:pt x="170" y="27"/>
                    <a:pt x="145" y="39"/>
                    <a:pt x="124" y="57"/>
                  </a:cubicBezTo>
                  <a:cubicBezTo>
                    <a:pt x="119" y="61"/>
                    <a:pt x="113" y="65"/>
                    <a:pt x="110" y="69"/>
                  </a:cubicBezTo>
                  <a:cubicBezTo>
                    <a:pt x="104" y="74"/>
                    <a:pt x="100" y="78"/>
                    <a:pt x="95" y="83"/>
                  </a:cubicBezTo>
                  <a:lnTo>
                    <a:pt x="95" y="84"/>
                  </a:lnTo>
                  <a:cubicBezTo>
                    <a:pt x="60" y="121"/>
                    <a:pt x="34" y="167"/>
                    <a:pt x="24" y="222"/>
                  </a:cubicBezTo>
                  <a:cubicBezTo>
                    <a:pt x="0" y="363"/>
                    <a:pt x="94" y="499"/>
                    <a:pt x="234" y="528"/>
                  </a:cubicBezTo>
                  <a:lnTo>
                    <a:pt x="898" y="628"/>
                  </a:lnTo>
                  <a:cubicBezTo>
                    <a:pt x="914" y="632"/>
                    <a:pt x="930" y="634"/>
                    <a:pt x="947" y="634"/>
                  </a:cubicBezTo>
                  <a:cubicBezTo>
                    <a:pt x="957" y="634"/>
                    <a:pt x="967" y="633"/>
                    <a:pt x="976" y="632"/>
                  </a:cubicBezTo>
                  <a:cubicBezTo>
                    <a:pt x="1024" y="627"/>
                    <a:pt x="1070" y="608"/>
                    <a:pt x="1107" y="579"/>
                  </a:cubicBezTo>
                  <a:cubicBezTo>
                    <a:pt x="1157" y="540"/>
                    <a:pt x="1194" y="483"/>
                    <a:pt x="1204" y="417"/>
                  </a:cubicBezTo>
                  <a:cubicBezTo>
                    <a:pt x="1208" y="378"/>
                    <a:pt x="1206" y="341"/>
                    <a:pt x="1196" y="306"/>
                  </a:cubicBezTo>
                  <a:cubicBezTo>
                    <a:pt x="1189" y="279"/>
                    <a:pt x="1176" y="254"/>
                    <a:pt x="1160" y="231"/>
                  </a:cubicBezTo>
                  <a:cubicBezTo>
                    <a:pt x="1126" y="181"/>
                    <a:pt x="1074" y="141"/>
                    <a:pt x="1010" y="126"/>
                  </a:cubicBezTo>
                  <a:lnTo>
                    <a:pt x="1007" y="126"/>
                  </a:lnTo>
                  <a:lnTo>
                    <a:pt x="381" y="15"/>
                  </a:lnTo>
                  <a:lnTo>
                    <a:pt x="348" y="7"/>
                  </a:lnTo>
                  <a:cubicBezTo>
                    <a:pt x="327" y="3"/>
                    <a:pt x="307" y="0"/>
                    <a:pt x="287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 flipH="1">
              <a:off x="7264436" y="3549376"/>
              <a:ext cx="45191" cy="8782"/>
            </a:xfrm>
            <a:custGeom>
              <a:avLst/>
              <a:gdLst/>
              <a:ahLst/>
              <a:cxnLst/>
              <a:rect l="l" t="t" r="r" b="b"/>
              <a:pathLst>
                <a:path w="813" h="158" extrusionOk="0">
                  <a:moveTo>
                    <a:pt x="92" y="0"/>
                  </a:moveTo>
                  <a:cubicBezTo>
                    <a:pt x="60" y="0"/>
                    <a:pt x="29" y="6"/>
                    <a:pt x="1" y="17"/>
                  </a:cubicBezTo>
                  <a:cubicBezTo>
                    <a:pt x="45" y="100"/>
                    <a:pt x="133" y="157"/>
                    <a:pt x="233" y="157"/>
                  </a:cubicBezTo>
                  <a:cubicBezTo>
                    <a:pt x="236" y="157"/>
                    <a:pt x="240" y="157"/>
                    <a:pt x="244" y="157"/>
                  </a:cubicBezTo>
                  <a:lnTo>
                    <a:pt x="812" y="126"/>
                  </a:lnTo>
                  <a:lnTo>
                    <a:pt x="186" y="15"/>
                  </a:lnTo>
                  <a:lnTo>
                    <a:pt x="153" y="7"/>
                  </a:lnTo>
                  <a:cubicBezTo>
                    <a:pt x="132" y="3"/>
                    <a:pt x="112" y="0"/>
                    <a:pt x="92" y="0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 flipH="1">
              <a:off x="7242147" y="3523418"/>
              <a:ext cx="67036" cy="30739"/>
            </a:xfrm>
            <a:custGeom>
              <a:avLst/>
              <a:gdLst/>
              <a:ahLst/>
              <a:cxnLst/>
              <a:rect l="l" t="t" r="r" b="b"/>
              <a:pathLst>
                <a:path w="1206" h="553" extrusionOk="0">
                  <a:moveTo>
                    <a:pt x="944" y="0"/>
                  </a:moveTo>
                  <a:lnTo>
                    <a:pt x="269" y="19"/>
                  </a:lnTo>
                  <a:cubicBezTo>
                    <a:pt x="227" y="21"/>
                    <a:pt x="186" y="31"/>
                    <a:pt x="150" y="49"/>
                  </a:cubicBezTo>
                  <a:cubicBezTo>
                    <a:pt x="116" y="66"/>
                    <a:pt x="85" y="90"/>
                    <a:pt x="61" y="120"/>
                  </a:cubicBezTo>
                  <a:cubicBezTo>
                    <a:pt x="58" y="125"/>
                    <a:pt x="54" y="129"/>
                    <a:pt x="52" y="134"/>
                  </a:cubicBezTo>
                  <a:cubicBezTo>
                    <a:pt x="52" y="135"/>
                    <a:pt x="51" y="135"/>
                    <a:pt x="51" y="136"/>
                  </a:cubicBezTo>
                  <a:cubicBezTo>
                    <a:pt x="18" y="183"/>
                    <a:pt x="1" y="241"/>
                    <a:pt x="4" y="304"/>
                  </a:cubicBezTo>
                  <a:cubicBezTo>
                    <a:pt x="13" y="443"/>
                    <a:pt x="130" y="552"/>
                    <a:pt x="270" y="552"/>
                  </a:cubicBezTo>
                  <a:cubicBezTo>
                    <a:pt x="273" y="552"/>
                    <a:pt x="276" y="552"/>
                    <a:pt x="278" y="552"/>
                  </a:cubicBezTo>
                  <a:lnTo>
                    <a:pt x="953" y="514"/>
                  </a:lnTo>
                  <a:cubicBezTo>
                    <a:pt x="1031" y="511"/>
                    <a:pt x="1099" y="473"/>
                    <a:pt x="1145" y="417"/>
                  </a:cubicBezTo>
                  <a:cubicBezTo>
                    <a:pt x="1184" y="367"/>
                    <a:pt x="1206" y="304"/>
                    <a:pt x="1200" y="237"/>
                  </a:cubicBezTo>
                  <a:cubicBezTo>
                    <a:pt x="1195" y="171"/>
                    <a:pt x="1167" y="112"/>
                    <a:pt x="1121" y="71"/>
                  </a:cubicBezTo>
                  <a:cubicBezTo>
                    <a:pt x="1120" y="69"/>
                    <a:pt x="1119" y="67"/>
                    <a:pt x="1116" y="66"/>
                  </a:cubicBezTo>
                  <a:cubicBezTo>
                    <a:pt x="1106" y="57"/>
                    <a:pt x="1095" y="48"/>
                    <a:pt x="1082" y="40"/>
                  </a:cubicBezTo>
                  <a:cubicBezTo>
                    <a:pt x="1042" y="15"/>
                    <a:pt x="995" y="0"/>
                    <a:pt x="944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 flipH="1">
              <a:off x="7248984" y="3523418"/>
              <a:ext cx="51861" cy="6337"/>
            </a:xfrm>
            <a:custGeom>
              <a:avLst/>
              <a:gdLst/>
              <a:ahLst/>
              <a:cxnLst/>
              <a:rect l="l" t="t" r="r" b="b"/>
              <a:pathLst>
                <a:path w="933" h="114" extrusionOk="0">
                  <a:moveTo>
                    <a:pt x="794" y="0"/>
                  </a:moveTo>
                  <a:lnTo>
                    <a:pt x="119" y="19"/>
                  </a:lnTo>
                  <a:cubicBezTo>
                    <a:pt x="77" y="21"/>
                    <a:pt x="36" y="31"/>
                    <a:pt x="0" y="49"/>
                  </a:cubicBezTo>
                  <a:cubicBezTo>
                    <a:pt x="18" y="82"/>
                    <a:pt x="77" y="113"/>
                    <a:pt x="128" y="113"/>
                  </a:cubicBezTo>
                  <a:cubicBezTo>
                    <a:pt x="129" y="113"/>
                    <a:pt x="131" y="113"/>
                    <a:pt x="133" y="113"/>
                  </a:cubicBezTo>
                  <a:lnTo>
                    <a:pt x="818" y="73"/>
                  </a:lnTo>
                  <a:cubicBezTo>
                    <a:pt x="859" y="72"/>
                    <a:pt x="898" y="61"/>
                    <a:pt x="932" y="40"/>
                  </a:cubicBezTo>
                  <a:cubicBezTo>
                    <a:pt x="892" y="15"/>
                    <a:pt x="845" y="0"/>
                    <a:pt x="794" y="0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 flipH="1">
              <a:off x="7242869" y="3494070"/>
              <a:ext cx="67258" cy="33295"/>
            </a:xfrm>
            <a:custGeom>
              <a:avLst/>
              <a:gdLst/>
              <a:ahLst/>
              <a:cxnLst/>
              <a:rect l="l" t="t" r="r" b="b"/>
              <a:pathLst>
                <a:path w="1210" h="599" extrusionOk="0">
                  <a:moveTo>
                    <a:pt x="946" y="0"/>
                  </a:moveTo>
                  <a:cubicBezTo>
                    <a:pt x="936" y="0"/>
                    <a:pt x="926" y="1"/>
                    <a:pt x="916" y="2"/>
                  </a:cubicBezTo>
                  <a:lnTo>
                    <a:pt x="243" y="68"/>
                  </a:lnTo>
                  <a:cubicBezTo>
                    <a:pt x="159" y="78"/>
                    <a:pt x="90" y="126"/>
                    <a:pt x="48" y="192"/>
                  </a:cubicBezTo>
                  <a:cubicBezTo>
                    <a:pt x="45" y="196"/>
                    <a:pt x="42" y="202"/>
                    <a:pt x="40" y="207"/>
                  </a:cubicBezTo>
                  <a:cubicBezTo>
                    <a:pt x="12" y="258"/>
                    <a:pt x="0" y="318"/>
                    <a:pt x="12" y="381"/>
                  </a:cubicBezTo>
                  <a:cubicBezTo>
                    <a:pt x="34" y="508"/>
                    <a:pt x="145" y="599"/>
                    <a:pt x="271" y="599"/>
                  </a:cubicBezTo>
                  <a:cubicBezTo>
                    <a:pt x="285" y="599"/>
                    <a:pt x="298" y="598"/>
                    <a:pt x="311" y="595"/>
                  </a:cubicBezTo>
                  <a:lnTo>
                    <a:pt x="982" y="512"/>
                  </a:lnTo>
                  <a:cubicBezTo>
                    <a:pt x="1059" y="501"/>
                    <a:pt x="1123" y="456"/>
                    <a:pt x="1162" y="394"/>
                  </a:cubicBezTo>
                  <a:cubicBezTo>
                    <a:pt x="1195" y="341"/>
                    <a:pt x="1210" y="275"/>
                    <a:pt x="1197" y="209"/>
                  </a:cubicBezTo>
                  <a:cubicBezTo>
                    <a:pt x="1184" y="143"/>
                    <a:pt x="1147" y="86"/>
                    <a:pt x="1094" y="49"/>
                  </a:cubicBezTo>
                  <a:cubicBezTo>
                    <a:pt x="1053" y="18"/>
                    <a:pt x="1001" y="0"/>
                    <a:pt x="946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 flipH="1">
              <a:off x="7677258" y="3301084"/>
              <a:ext cx="96162" cy="92049"/>
            </a:xfrm>
            <a:custGeom>
              <a:avLst/>
              <a:gdLst/>
              <a:ahLst/>
              <a:cxnLst/>
              <a:rect l="l" t="t" r="r" b="b"/>
              <a:pathLst>
                <a:path w="1730" h="1656" extrusionOk="0">
                  <a:moveTo>
                    <a:pt x="692" y="0"/>
                  </a:moveTo>
                  <a:lnTo>
                    <a:pt x="1" y="1207"/>
                  </a:lnTo>
                  <a:lnTo>
                    <a:pt x="1239" y="1655"/>
                  </a:lnTo>
                  <a:lnTo>
                    <a:pt x="1390" y="1514"/>
                  </a:lnTo>
                  <a:cubicBezTo>
                    <a:pt x="1729" y="1199"/>
                    <a:pt x="1684" y="669"/>
                    <a:pt x="1298" y="409"/>
                  </a:cubicBezTo>
                  <a:lnTo>
                    <a:pt x="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 flipH="1">
              <a:off x="7650187" y="3089089"/>
              <a:ext cx="191713" cy="303216"/>
            </a:xfrm>
            <a:custGeom>
              <a:avLst/>
              <a:gdLst/>
              <a:ahLst/>
              <a:cxnLst/>
              <a:rect l="l" t="t" r="r" b="b"/>
              <a:pathLst>
                <a:path w="3449" h="5455" extrusionOk="0">
                  <a:moveTo>
                    <a:pt x="1764" y="0"/>
                  </a:moveTo>
                  <a:lnTo>
                    <a:pt x="0" y="4980"/>
                  </a:lnTo>
                  <a:lnTo>
                    <a:pt x="1844" y="5454"/>
                  </a:lnTo>
                  <a:lnTo>
                    <a:pt x="2340" y="4780"/>
                  </a:lnTo>
                  <a:lnTo>
                    <a:pt x="3175" y="3641"/>
                  </a:lnTo>
                  <a:lnTo>
                    <a:pt x="3448" y="3271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 flipH="1">
              <a:off x="7565309" y="3052459"/>
              <a:ext cx="227343" cy="276424"/>
            </a:xfrm>
            <a:custGeom>
              <a:avLst/>
              <a:gdLst/>
              <a:ahLst/>
              <a:cxnLst/>
              <a:rect l="l" t="t" r="r" b="b"/>
              <a:pathLst>
                <a:path w="4090" h="4973" extrusionOk="0">
                  <a:moveTo>
                    <a:pt x="1460" y="1"/>
                  </a:moveTo>
                  <a:cubicBezTo>
                    <a:pt x="1304" y="1"/>
                    <a:pt x="1153" y="26"/>
                    <a:pt x="1012" y="71"/>
                  </a:cubicBezTo>
                  <a:cubicBezTo>
                    <a:pt x="411" y="266"/>
                    <a:pt x="0" y="845"/>
                    <a:pt x="81" y="1487"/>
                  </a:cubicBezTo>
                  <a:lnTo>
                    <a:pt x="152" y="2039"/>
                  </a:lnTo>
                  <a:lnTo>
                    <a:pt x="367" y="4260"/>
                  </a:lnTo>
                  <a:cubicBezTo>
                    <a:pt x="367" y="4260"/>
                    <a:pt x="1928" y="4811"/>
                    <a:pt x="2465" y="4942"/>
                  </a:cubicBezTo>
                  <a:cubicBezTo>
                    <a:pt x="2552" y="4962"/>
                    <a:pt x="2639" y="4972"/>
                    <a:pt x="2726" y="4972"/>
                  </a:cubicBezTo>
                  <a:cubicBezTo>
                    <a:pt x="3219" y="4972"/>
                    <a:pt x="3685" y="4653"/>
                    <a:pt x="3792" y="4170"/>
                  </a:cubicBezTo>
                  <a:cubicBezTo>
                    <a:pt x="3965" y="3396"/>
                    <a:pt x="4089" y="2619"/>
                    <a:pt x="3841" y="1739"/>
                  </a:cubicBezTo>
                  <a:cubicBezTo>
                    <a:pt x="3695" y="1220"/>
                    <a:pt x="3371" y="782"/>
                    <a:pt x="2943" y="474"/>
                  </a:cubicBezTo>
                  <a:cubicBezTo>
                    <a:pt x="2751" y="335"/>
                    <a:pt x="2536" y="224"/>
                    <a:pt x="2306" y="144"/>
                  </a:cubicBezTo>
                  <a:lnTo>
                    <a:pt x="2304" y="143"/>
                  </a:lnTo>
                  <a:lnTo>
                    <a:pt x="2173" y="102"/>
                  </a:lnTo>
                  <a:lnTo>
                    <a:pt x="2160" y="97"/>
                  </a:lnTo>
                  <a:cubicBezTo>
                    <a:pt x="2094" y="78"/>
                    <a:pt x="2028" y="63"/>
                    <a:pt x="1961" y="50"/>
                  </a:cubicBezTo>
                  <a:cubicBezTo>
                    <a:pt x="1802" y="18"/>
                    <a:pt x="1637" y="1"/>
                    <a:pt x="1470" y="1"/>
                  </a:cubicBezTo>
                  <a:cubicBezTo>
                    <a:pt x="1467" y="1"/>
                    <a:pt x="1463" y="1"/>
                    <a:pt x="1460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 flipH="1">
              <a:off x="7609776" y="3030837"/>
              <a:ext cx="251355" cy="200829"/>
            </a:xfrm>
            <a:custGeom>
              <a:avLst/>
              <a:gdLst/>
              <a:ahLst/>
              <a:cxnLst/>
              <a:rect l="l" t="t" r="r" b="b"/>
              <a:pathLst>
                <a:path w="4522" h="3613" extrusionOk="0">
                  <a:moveTo>
                    <a:pt x="2280" y="0"/>
                  </a:moveTo>
                  <a:cubicBezTo>
                    <a:pt x="1405" y="0"/>
                    <a:pt x="575" y="319"/>
                    <a:pt x="346" y="1143"/>
                  </a:cubicBezTo>
                  <a:cubicBezTo>
                    <a:pt x="1" y="2385"/>
                    <a:pt x="1201" y="3613"/>
                    <a:pt x="1201" y="3613"/>
                  </a:cubicBezTo>
                  <a:lnTo>
                    <a:pt x="2176" y="3267"/>
                  </a:lnTo>
                  <a:lnTo>
                    <a:pt x="2159" y="1428"/>
                  </a:lnTo>
                  <a:lnTo>
                    <a:pt x="2159" y="1428"/>
                  </a:lnTo>
                  <a:cubicBezTo>
                    <a:pt x="2159" y="1428"/>
                    <a:pt x="2350" y="1452"/>
                    <a:pt x="2628" y="1452"/>
                  </a:cubicBezTo>
                  <a:cubicBezTo>
                    <a:pt x="3178" y="1452"/>
                    <a:pt x="4073" y="1359"/>
                    <a:pt x="4521" y="804"/>
                  </a:cubicBezTo>
                  <a:cubicBezTo>
                    <a:pt x="4126" y="336"/>
                    <a:pt x="3179" y="0"/>
                    <a:pt x="2280" y="0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 flipH="1">
              <a:off x="7665418" y="3256062"/>
              <a:ext cx="133348" cy="136239"/>
            </a:xfrm>
            <a:custGeom>
              <a:avLst/>
              <a:gdLst/>
              <a:ahLst/>
              <a:cxnLst/>
              <a:rect l="l" t="t" r="r" b="b"/>
              <a:pathLst>
                <a:path w="2399" h="2451" extrusionOk="0">
                  <a:moveTo>
                    <a:pt x="905" y="1"/>
                  </a:moveTo>
                  <a:cubicBezTo>
                    <a:pt x="905" y="1"/>
                    <a:pt x="0" y="1042"/>
                    <a:pt x="1068" y="2450"/>
                  </a:cubicBezTo>
                  <a:lnTo>
                    <a:pt x="2399" y="637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 flipH="1">
              <a:off x="7574817" y="3154288"/>
              <a:ext cx="52472" cy="96829"/>
            </a:xfrm>
            <a:custGeom>
              <a:avLst/>
              <a:gdLst/>
              <a:ahLst/>
              <a:cxnLst/>
              <a:rect l="l" t="t" r="r" b="b"/>
              <a:pathLst>
                <a:path w="944" h="1742" extrusionOk="0">
                  <a:moveTo>
                    <a:pt x="15" y="0"/>
                  </a:moveTo>
                  <a:lnTo>
                    <a:pt x="1" y="1702"/>
                  </a:lnTo>
                  <a:lnTo>
                    <a:pt x="132" y="1730"/>
                  </a:lnTo>
                  <a:cubicBezTo>
                    <a:pt x="172" y="1738"/>
                    <a:pt x="211" y="1742"/>
                    <a:pt x="249" y="1742"/>
                  </a:cubicBezTo>
                  <a:cubicBezTo>
                    <a:pt x="676" y="1742"/>
                    <a:pt x="943" y="1245"/>
                    <a:pt x="638" y="914"/>
                  </a:cubicBezTo>
                  <a:cubicBezTo>
                    <a:pt x="424" y="683"/>
                    <a:pt x="192" y="421"/>
                    <a:pt x="15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 flipH="1">
              <a:off x="7741068" y="3156122"/>
              <a:ext cx="128401" cy="94995"/>
            </a:xfrm>
            <a:custGeom>
              <a:avLst/>
              <a:gdLst/>
              <a:ahLst/>
              <a:cxnLst/>
              <a:rect l="l" t="t" r="r" b="b"/>
              <a:pathLst>
                <a:path w="2310" h="1709" extrusionOk="0">
                  <a:moveTo>
                    <a:pt x="1212" y="1"/>
                  </a:moveTo>
                  <a:cubicBezTo>
                    <a:pt x="429" y="1"/>
                    <a:pt x="0" y="1372"/>
                    <a:pt x="1802" y="1708"/>
                  </a:cubicBezTo>
                  <a:lnTo>
                    <a:pt x="2309" y="1041"/>
                  </a:lnTo>
                  <a:cubicBezTo>
                    <a:pt x="1984" y="275"/>
                    <a:pt x="1563" y="1"/>
                    <a:pt x="1212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 flipH="1">
              <a:off x="7778589" y="3190140"/>
              <a:ext cx="31572" cy="26848"/>
            </a:xfrm>
            <a:custGeom>
              <a:avLst/>
              <a:gdLst/>
              <a:ahLst/>
              <a:cxnLst/>
              <a:rect l="l" t="t" r="r" b="b"/>
              <a:pathLst>
                <a:path w="568" h="483" extrusionOk="0">
                  <a:moveTo>
                    <a:pt x="1" y="0"/>
                  </a:moveTo>
                  <a:lnTo>
                    <a:pt x="568" y="482"/>
                  </a:lnTo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 flipH="1">
              <a:off x="7778589" y="3190140"/>
              <a:ext cx="31572" cy="26848"/>
            </a:xfrm>
            <a:custGeom>
              <a:avLst/>
              <a:gdLst/>
              <a:ahLst/>
              <a:cxnLst/>
              <a:rect l="l" t="t" r="r" b="b"/>
              <a:pathLst>
                <a:path w="568" h="483" fill="none" extrusionOk="0">
                  <a:moveTo>
                    <a:pt x="1" y="0"/>
                  </a:moveTo>
                  <a:lnTo>
                    <a:pt x="568" y="482"/>
                  </a:lnTo>
                </a:path>
              </a:pathLst>
            </a:custGeom>
            <a:noFill/>
            <a:ln w="475" cap="flat" cmpd="sng">
              <a:solidFill>
                <a:srgbClr val="B9704F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 flipH="1">
              <a:off x="7646905" y="3309811"/>
              <a:ext cx="348018" cy="530336"/>
            </a:xfrm>
            <a:custGeom>
              <a:avLst/>
              <a:gdLst/>
              <a:ahLst/>
              <a:cxnLst/>
              <a:rect l="l" t="t" r="r" b="b"/>
              <a:pathLst>
                <a:path w="6261" h="9541" extrusionOk="0">
                  <a:moveTo>
                    <a:pt x="3028" y="1"/>
                  </a:moveTo>
                  <a:cubicBezTo>
                    <a:pt x="2608" y="1"/>
                    <a:pt x="853" y="438"/>
                    <a:pt x="262" y="2794"/>
                  </a:cubicBezTo>
                  <a:cubicBezTo>
                    <a:pt x="0" y="3844"/>
                    <a:pt x="190" y="4881"/>
                    <a:pt x="230" y="5836"/>
                  </a:cubicBezTo>
                  <a:cubicBezTo>
                    <a:pt x="324" y="7979"/>
                    <a:pt x="289" y="9441"/>
                    <a:pt x="289" y="9441"/>
                  </a:cubicBezTo>
                  <a:lnTo>
                    <a:pt x="6148" y="9541"/>
                  </a:lnTo>
                  <a:lnTo>
                    <a:pt x="5355" y="6163"/>
                  </a:lnTo>
                  <a:lnTo>
                    <a:pt x="5354" y="6155"/>
                  </a:lnTo>
                  <a:lnTo>
                    <a:pt x="5345" y="6120"/>
                  </a:lnTo>
                  <a:cubicBezTo>
                    <a:pt x="5878" y="5665"/>
                    <a:pt x="6132" y="5149"/>
                    <a:pt x="6220" y="4626"/>
                  </a:cubicBezTo>
                  <a:cubicBezTo>
                    <a:pt x="6235" y="4539"/>
                    <a:pt x="6246" y="4449"/>
                    <a:pt x="6249" y="4361"/>
                  </a:cubicBezTo>
                  <a:cubicBezTo>
                    <a:pt x="6257" y="4300"/>
                    <a:pt x="6259" y="4240"/>
                    <a:pt x="6258" y="4183"/>
                  </a:cubicBezTo>
                  <a:cubicBezTo>
                    <a:pt x="6260" y="3977"/>
                    <a:pt x="6240" y="3776"/>
                    <a:pt x="6209" y="3578"/>
                  </a:cubicBezTo>
                  <a:cubicBezTo>
                    <a:pt x="6199" y="3521"/>
                    <a:pt x="6187" y="3461"/>
                    <a:pt x="6175" y="3405"/>
                  </a:cubicBezTo>
                  <a:cubicBezTo>
                    <a:pt x="6016" y="2651"/>
                    <a:pt x="5680" y="1999"/>
                    <a:pt x="5578" y="1666"/>
                  </a:cubicBezTo>
                  <a:lnTo>
                    <a:pt x="3113" y="33"/>
                  </a:lnTo>
                  <a:cubicBezTo>
                    <a:pt x="3134" y="14"/>
                    <a:pt x="3101" y="1"/>
                    <a:pt x="3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 flipH="1">
              <a:off x="7687151" y="3311367"/>
              <a:ext cx="152748" cy="278981"/>
            </a:xfrm>
            <a:custGeom>
              <a:avLst/>
              <a:gdLst/>
              <a:ahLst/>
              <a:cxnLst/>
              <a:rect l="l" t="t" r="r" b="b"/>
              <a:pathLst>
                <a:path w="2748" h="5019" extrusionOk="0">
                  <a:moveTo>
                    <a:pt x="1" y="0"/>
                  </a:moveTo>
                  <a:lnTo>
                    <a:pt x="1817" y="5019"/>
                  </a:lnTo>
                  <a:lnTo>
                    <a:pt x="2748" y="3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 flipH="1">
              <a:off x="7694544" y="3309811"/>
              <a:ext cx="132626" cy="234235"/>
            </a:xfrm>
            <a:custGeom>
              <a:avLst/>
              <a:gdLst/>
              <a:ahLst/>
              <a:cxnLst/>
              <a:rect l="l" t="t" r="r" b="b"/>
              <a:pathLst>
                <a:path w="2386" h="4214" extrusionOk="0">
                  <a:moveTo>
                    <a:pt x="0" y="1"/>
                  </a:moveTo>
                  <a:lnTo>
                    <a:pt x="2385" y="4213"/>
                  </a:lnTo>
                  <a:lnTo>
                    <a:pt x="2251" y="1462"/>
                  </a:lnTo>
                  <a:lnTo>
                    <a:pt x="1417" y="9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 flipH="1">
              <a:off x="7653131" y="3472004"/>
              <a:ext cx="287930" cy="368139"/>
            </a:xfrm>
            <a:custGeom>
              <a:avLst/>
              <a:gdLst/>
              <a:ahLst/>
              <a:cxnLst/>
              <a:rect l="l" t="t" r="r" b="b"/>
              <a:pathLst>
                <a:path w="5180" h="6623" extrusionOk="0">
                  <a:moveTo>
                    <a:pt x="361" y="0"/>
                  </a:moveTo>
                  <a:cubicBezTo>
                    <a:pt x="73" y="1329"/>
                    <a:pt x="1" y="5240"/>
                    <a:pt x="40" y="6535"/>
                  </a:cubicBezTo>
                  <a:lnTo>
                    <a:pt x="5179" y="6623"/>
                  </a:lnTo>
                  <a:lnTo>
                    <a:pt x="4952" y="2669"/>
                  </a:lnTo>
                  <a:lnTo>
                    <a:pt x="3236" y="2429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 flipH="1">
              <a:off x="7728452" y="3136057"/>
              <a:ext cx="32184" cy="78153"/>
            </a:xfrm>
            <a:custGeom>
              <a:avLst/>
              <a:gdLst/>
              <a:ahLst/>
              <a:cxnLst/>
              <a:rect l="l" t="t" r="r" b="b"/>
              <a:pathLst>
                <a:path w="579" h="1406" extrusionOk="0">
                  <a:moveTo>
                    <a:pt x="579" y="0"/>
                  </a:moveTo>
                  <a:lnTo>
                    <a:pt x="0" y="469"/>
                  </a:lnTo>
                  <a:lnTo>
                    <a:pt x="368" y="1374"/>
                  </a:lnTo>
                  <a:lnTo>
                    <a:pt x="571" y="1405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 flipH="1">
              <a:off x="7646132" y="3173353"/>
              <a:ext cx="22957" cy="40855"/>
            </a:xfrm>
            <a:custGeom>
              <a:avLst/>
              <a:gdLst/>
              <a:ahLst/>
              <a:cxnLst/>
              <a:rect l="l" t="t" r="r" b="b"/>
              <a:pathLst>
                <a:path w="413" h="735" extrusionOk="0">
                  <a:moveTo>
                    <a:pt x="163" y="1"/>
                  </a:moveTo>
                  <a:cubicBezTo>
                    <a:pt x="159" y="1"/>
                    <a:pt x="154" y="1"/>
                    <a:pt x="150" y="1"/>
                  </a:cubicBezTo>
                  <a:cubicBezTo>
                    <a:pt x="54" y="15"/>
                    <a:pt x="1" y="190"/>
                    <a:pt x="32" y="392"/>
                  </a:cubicBezTo>
                  <a:cubicBezTo>
                    <a:pt x="61" y="587"/>
                    <a:pt x="157" y="735"/>
                    <a:pt x="251" y="735"/>
                  </a:cubicBezTo>
                  <a:cubicBezTo>
                    <a:pt x="255" y="735"/>
                    <a:pt x="259" y="735"/>
                    <a:pt x="262" y="734"/>
                  </a:cubicBezTo>
                  <a:cubicBezTo>
                    <a:pt x="358" y="720"/>
                    <a:pt x="412" y="546"/>
                    <a:pt x="381" y="343"/>
                  </a:cubicBezTo>
                  <a:cubicBezTo>
                    <a:pt x="352" y="149"/>
                    <a:pt x="256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 flipH="1">
              <a:off x="7641796" y="3145173"/>
              <a:ext cx="48804" cy="18232"/>
            </a:xfrm>
            <a:custGeom>
              <a:avLst/>
              <a:gdLst/>
              <a:ahLst/>
              <a:cxnLst/>
              <a:rect l="l" t="t" r="r" b="b"/>
              <a:pathLst>
                <a:path w="878" h="328" extrusionOk="0">
                  <a:moveTo>
                    <a:pt x="492" y="1"/>
                  </a:moveTo>
                  <a:cubicBezTo>
                    <a:pt x="416" y="1"/>
                    <a:pt x="331" y="17"/>
                    <a:pt x="249" y="55"/>
                  </a:cubicBezTo>
                  <a:cubicBezTo>
                    <a:pt x="0" y="170"/>
                    <a:pt x="5" y="328"/>
                    <a:pt x="229" y="328"/>
                  </a:cubicBezTo>
                  <a:cubicBezTo>
                    <a:pt x="291" y="328"/>
                    <a:pt x="369" y="316"/>
                    <a:pt x="463" y="288"/>
                  </a:cubicBezTo>
                  <a:cubicBezTo>
                    <a:pt x="877" y="164"/>
                    <a:pt x="735" y="1"/>
                    <a:pt x="492" y="1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 flipH="1">
              <a:off x="7581766" y="3162070"/>
              <a:ext cx="22957" cy="40855"/>
            </a:xfrm>
            <a:custGeom>
              <a:avLst/>
              <a:gdLst/>
              <a:ahLst/>
              <a:cxnLst/>
              <a:rect l="l" t="t" r="r" b="b"/>
              <a:pathLst>
                <a:path w="413" h="735" extrusionOk="0">
                  <a:moveTo>
                    <a:pt x="162" y="0"/>
                  </a:moveTo>
                  <a:cubicBezTo>
                    <a:pt x="158" y="0"/>
                    <a:pt x="154" y="0"/>
                    <a:pt x="150" y="1"/>
                  </a:cubicBezTo>
                  <a:cubicBezTo>
                    <a:pt x="54" y="15"/>
                    <a:pt x="1" y="190"/>
                    <a:pt x="32" y="392"/>
                  </a:cubicBezTo>
                  <a:cubicBezTo>
                    <a:pt x="61" y="586"/>
                    <a:pt x="157" y="735"/>
                    <a:pt x="250" y="735"/>
                  </a:cubicBezTo>
                  <a:cubicBezTo>
                    <a:pt x="254" y="735"/>
                    <a:pt x="258" y="734"/>
                    <a:pt x="262" y="734"/>
                  </a:cubicBezTo>
                  <a:cubicBezTo>
                    <a:pt x="359" y="720"/>
                    <a:pt x="412" y="545"/>
                    <a:pt x="381" y="344"/>
                  </a:cubicBezTo>
                  <a:cubicBezTo>
                    <a:pt x="352" y="149"/>
                    <a:pt x="255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 flipH="1">
              <a:off x="7568759" y="3111711"/>
              <a:ext cx="54696" cy="16509"/>
            </a:xfrm>
            <a:custGeom>
              <a:avLst/>
              <a:gdLst/>
              <a:ahLst/>
              <a:cxnLst/>
              <a:rect l="l" t="t" r="r" b="b"/>
              <a:pathLst>
                <a:path w="984" h="297" extrusionOk="0">
                  <a:moveTo>
                    <a:pt x="399" y="1"/>
                  </a:moveTo>
                  <a:cubicBezTo>
                    <a:pt x="384" y="1"/>
                    <a:pt x="368" y="1"/>
                    <a:pt x="353" y="3"/>
                  </a:cubicBezTo>
                  <a:cubicBezTo>
                    <a:pt x="0" y="31"/>
                    <a:pt x="8" y="266"/>
                    <a:pt x="465" y="294"/>
                  </a:cubicBezTo>
                  <a:cubicBezTo>
                    <a:pt x="491" y="296"/>
                    <a:pt x="515" y="296"/>
                    <a:pt x="537" y="296"/>
                  </a:cubicBezTo>
                  <a:cubicBezTo>
                    <a:pt x="984" y="296"/>
                    <a:pt x="738" y="1"/>
                    <a:pt x="399" y="1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 flipH="1">
              <a:off x="7665026" y="3358836"/>
              <a:ext cx="290487" cy="441234"/>
            </a:xfrm>
            <a:custGeom>
              <a:avLst/>
              <a:gdLst/>
              <a:ahLst/>
              <a:cxnLst/>
              <a:rect l="l" t="t" r="r" b="b"/>
              <a:pathLst>
                <a:path w="5226" h="7938" extrusionOk="0">
                  <a:moveTo>
                    <a:pt x="1396" y="1"/>
                  </a:moveTo>
                  <a:cubicBezTo>
                    <a:pt x="1377" y="1"/>
                    <a:pt x="1359" y="1"/>
                    <a:pt x="1340" y="2"/>
                  </a:cubicBezTo>
                  <a:cubicBezTo>
                    <a:pt x="562" y="47"/>
                    <a:pt x="0" y="743"/>
                    <a:pt x="39" y="1485"/>
                  </a:cubicBezTo>
                  <a:cubicBezTo>
                    <a:pt x="160" y="3822"/>
                    <a:pt x="1027" y="5510"/>
                    <a:pt x="2085" y="7203"/>
                  </a:cubicBezTo>
                  <a:cubicBezTo>
                    <a:pt x="2377" y="7670"/>
                    <a:pt x="2898" y="7938"/>
                    <a:pt x="3441" y="7938"/>
                  </a:cubicBezTo>
                  <a:cubicBezTo>
                    <a:pt x="3623" y="7938"/>
                    <a:pt x="3806" y="7908"/>
                    <a:pt x="3984" y="7846"/>
                  </a:cubicBezTo>
                  <a:cubicBezTo>
                    <a:pt x="4807" y="7557"/>
                    <a:pt x="5226" y="6682"/>
                    <a:pt x="4914" y="5900"/>
                  </a:cubicBezTo>
                  <a:lnTo>
                    <a:pt x="2682" y="984"/>
                  </a:lnTo>
                  <a:cubicBezTo>
                    <a:pt x="2551" y="685"/>
                    <a:pt x="2058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 flipH="1">
              <a:off x="7560363" y="3162070"/>
              <a:ext cx="208944" cy="173592"/>
            </a:xfrm>
            <a:custGeom>
              <a:avLst/>
              <a:gdLst/>
              <a:ahLst/>
              <a:cxnLst/>
              <a:rect l="l" t="t" r="r" b="b"/>
              <a:pathLst>
                <a:path w="3759" h="3123" extrusionOk="0">
                  <a:moveTo>
                    <a:pt x="156" y="1"/>
                  </a:moveTo>
                  <a:lnTo>
                    <a:pt x="156" y="1"/>
                  </a:lnTo>
                  <a:cubicBezTo>
                    <a:pt x="197" y="1001"/>
                    <a:pt x="1" y="1276"/>
                    <a:pt x="224" y="1801"/>
                  </a:cubicBezTo>
                  <a:cubicBezTo>
                    <a:pt x="439" y="2308"/>
                    <a:pt x="1522" y="3123"/>
                    <a:pt x="2398" y="3123"/>
                  </a:cubicBezTo>
                  <a:cubicBezTo>
                    <a:pt x="2429" y="3123"/>
                    <a:pt x="2459" y="3122"/>
                    <a:pt x="2490" y="3119"/>
                  </a:cubicBezTo>
                  <a:cubicBezTo>
                    <a:pt x="3758" y="3033"/>
                    <a:pt x="3502" y="1772"/>
                    <a:pt x="3534" y="1321"/>
                  </a:cubicBezTo>
                  <a:lnTo>
                    <a:pt x="3534" y="1321"/>
                  </a:lnTo>
                  <a:cubicBezTo>
                    <a:pt x="3014" y="1427"/>
                    <a:pt x="2476" y="1593"/>
                    <a:pt x="1943" y="1593"/>
                  </a:cubicBezTo>
                  <a:cubicBezTo>
                    <a:pt x="1755" y="1593"/>
                    <a:pt x="1568" y="1572"/>
                    <a:pt x="1383" y="1521"/>
                  </a:cubicBezTo>
                  <a:cubicBezTo>
                    <a:pt x="833" y="1370"/>
                    <a:pt x="674" y="791"/>
                    <a:pt x="674" y="791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 flipH="1">
              <a:off x="7579542" y="3149842"/>
              <a:ext cx="52417" cy="96829"/>
            </a:xfrm>
            <a:custGeom>
              <a:avLst/>
              <a:gdLst/>
              <a:ahLst/>
              <a:cxnLst/>
              <a:rect l="l" t="t" r="r" b="b"/>
              <a:pathLst>
                <a:path w="943" h="1742" extrusionOk="0">
                  <a:moveTo>
                    <a:pt x="15" y="0"/>
                  </a:moveTo>
                  <a:lnTo>
                    <a:pt x="0" y="1702"/>
                  </a:lnTo>
                  <a:lnTo>
                    <a:pt x="132" y="1730"/>
                  </a:lnTo>
                  <a:cubicBezTo>
                    <a:pt x="172" y="1738"/>
                    <a:pt x="210" y="1742"/>
                    <a:pt x="248" y="1742"/>
                  </a:cubicBezTo>
                  <a:cubicBezTo>
                    <a:pt x="676" y="1742"/>
                    <a:pt x="943" y="1246"/>
                    <a:pt x="637" y="914"/>
                  </a:cubicBezTo>
                  <a:cubicBezTo>
                    <a:pt x="424" y="683"/>
                    <a:pt x="191" y="422"/>
                    <a:pt x="1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 flipH="1">
              <a:off x="7578041" y="3149842"/>
              <a:ext cx="53917" cy="101776"/>
            </a:xfrm>
            <a:custGeom>
              <a:avLst/>
              <a:gdLst/>
              <a:ahLst/>
              <a:cxnLst/>
              <a:rect l="l" t="t" r="r" b="b"/>
              <a:pathLst>
                <a:path w="970" h="1831" fill="none" extrusionOk="0">
                  <a:moveTo>
                    <a:pt x="15" y="0"/>
                  </a:moveTo>
                  <a:cubicBezTo>
                    <a:pt x="191" y="422"/>
                    <a:pt x="424" y="683"/>
                    <a:pt x="637" y="914"/>
                  </a:cubicBezTo>
                  <a:cubicBezTo>
                    <a:pt x="970" y="1275"/>
                    <a:pt x="624" y="1830"/>
                    <a:pt x="132" y="1730"/>
                  </a:cubicBezTo>
                  <a:lnTo>
                    <a:pt x="0" y="1702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 flipH="1">
              <a:off x="7723504" y="3270180"/>
              <a:ext cx="116395" cy="134071"/>
            </a:xfrm>
            <a:custGeom>
              <a:avLst/>
              <a:gdLst/>
              <a:ahLst/>
              <a:cxnLst/>
              <a:rect l="l" t="t" r="r" b="b"/>
              <a:pathLst>
                <a:path w="2094" h="2412" extrusionOk="0">
                  <a:moveTo>
                    <a:pt x="467" y="0"/>
                  </a:moveTo>
                  <a:lnTo>
                    <a:pt x="1" y="741"/>
                  </a:lnTo>
                  <a:lnTo>
                    <a:pt x="1191" y="2411"/>
                  </a:lnTo>
                  <a:lnTo>
                    <a:pt x="1604" y="2012"/>
                  </a:lnTo>
                  <a:cubicBezTo>
                    <a:pt x="2094" y="1538"/>
                    <a:pt x="2006" y="730"/>
                    <a:pt x="1395" y="406"/>
                  </a:cubicBezTo>
                  <a:cubicBezTo>
                    <a:pt x="1368" y="393"/>
                    <a:pt x="1341" y="379"/>
                    <a:pt x="1312" y="366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 flipH="1">
              <a:off x="7632624" y="3258785"/>
              <a:ext cx="79209" cy="148912"/>
            </a:xfrm>
            <a:custGeom>
              <a:avLst/>
              <a:gdLst/>
              <a:ahLst/>
              <a:cxnLst/>
              <a:rect l="l" t="t" r="r" b="b"/>
              <a:pathLst>
                <a:path w="1425" h="2679" extrusionOk="0">
                  <a:moveTo>
                    <a:pt x="308" y="0"/>
                  </a:moveTo>
                  <a:cubicBezTo>
                    <a:pt x="223" y="0"/>
                    <a:pt x="144" y="59"/>
                    <a:pt x="132" y="146"/>
                  </a:cubicBezTo>
                  <a:lnTo>
                    <a:pt x="0" y="1067"/>
                  </a:lnTo>
                  <a:lnTo>
                    <a:pt x="450" y="2678"/>
                  </a:lnTo>
                  <a:lnTo>
                    <a:pt x="1425" y="1487"/>
                  </a:lnTo>
                  <a:lnTo>
                    <a:pt x="471" y="642"/>
                  </a:lnTo>
                  <a:lnTo>
                    <a:pt x="485" y="173"/>
                  </a:lnTo>
                  <a:cubicBezTo>
                    <a:pt x="486" y="107"/>
                    <a:pt x="447" y="45"/>
                    <a:pt x="384" y="17"/>
                  </a:cubicBezTo>
                  <a:cubicBezTo>
                    <a:pt x="359" y="5"/>
                    <a:pt x="333" y="0"/>
                    <a:pt x="308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 flipH="1">
              <a:off x="7534518" y="3254227"/>
              <a:ext cx="127846" cy="160974"/>
            </a:xfrm>
            <a:custGeom>
              <a:avLst/>
              <a:gdLst/>
              <a:ahLst/>
              <a:cxnLst/>
              <a:rect l="l" t="t" r="r" b="b"/>
              <a:pathLst>
                <a:path w="2300" h="2896" extrusionOk="0">
                  <a:moveTo>
                    <a:pt x="1612" y="1"/>
                  </a:moveTo>
                  <a:lnTo>
                    <a:pt x="1544" y="668"/>
                  </a:lnTo>
                  <a:lnTo>
                    <a:pt x="1" y="1218"/>
                  </a:lnTo>
                  <a:lnTo>
                    <a:pt x="111" y="2895"/>
                  </a:lnTo>
                  <a:lnTo>
                    <a:pt x="2111" y="884"/>
                  </a:lnTo>
                  <a:cubicBezTo>
                    <a:pt x="2238" y="757"/>
                    <a:pt x="2300" y="584"/>
                    <a:pt x="2279" y="409"/>
                  </a:cubicBezTo>
                  <a:lnTo>
                    <a:pt x="2275" y="372"/>
                  </a:lnTo>
                  <a:cubicBezTo>
                    <a:pt x="2260" y="246"/>
                    <a:pt x="2165" y="143"/>
                    <a:pt x="2037" y="113"/>
                  </a:cubicBezTo>
                  <a:lnTo>
                    <a:pt x="1612" y="1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 flipH="1">
              <a:off x="7548024" y="3299861"/>
              <a:ext cx="158250" cy="146856"/>
            </a:xfrm>
            <a:custGeom>
              <a:avLst/>
              <a:gdLst/>
              <a:ahLst/>
              <a:cxnLst/>
              <a:rect l="l" t="t" r="r" b="b"/>
              <a:pathLst>
                <a:path w="2847" h="2642" extrusionOk="0">
                  <a:moveTo>
                    <a:pt x="2713" y="0"/>
                  </a:moveTo>
                  <a:lnTo>
                    <a:pt x="1" y="691"/>
                  </a:lnTo>
                  <a:lnTo>
                    <a:pt x="504" y="2641"/>
                  </a:lnTo>
                  <a:lnTo>
                    <a:pt x="2419" y="1685"/>
                  </a:lnTo>
                  <a:cubicBezTo>
                    <a:pt x="2621" y="1584"/>
                    <a:pt x="2730" y="1368"/>
                    <a:pt x="2684" y="1154"/>
                  </a:cubicBezTo>
                  <a:cubicBezTo>
                    <a:pt x="2794" y="1053"/>
                    <a:pt x="2846" y="909"/>
                    <a:pt x="2826" y="766"/>
                  </a:cubicBezTo>
                  <a:lnTo>
                    <a:pt x="2713" y="0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 flipH="1">
              <a:off x="7629065" y="3376456"/>
              <a:ext cx="199439" cy="427727"/>
            </a:xfrm>
            <a:custGeom>
              <a:avLst/>
              <a:gdLst/>
              <a:ahLst/>
              <a:cxnLst/>
              <a:rect l="l" t="t" r="r" b="b"/>
              <a:pathLst>
                <a:path w="3588" h="7695" extrusionOk="0">
                  <a:moveTo>
                    <a:pt x="2833" y="1"/>
                  </a:moveTo>
                  <a:lnTo>
                    <a:pt x="487" y="4651"/>
                  </a:lnTo>
                  <a:cubicBezTo>
                    <a:pt x="0" y="5619"/>
                    <a:pt x="50" y="6753"/>
                    <a:pt x="618" y="7679"/>
                  </a:cubicBezTo>
                  <a:cubicBezTo>
                    <a:pt x="709" y="7689"/>
                    <a:pt x="800" y="7695"/>
                    <a:pt x="890" y="7695"/>
                  </a:cubicBezTo>
                  <a:cubicBezTo>
                    <a:pt x="1984" y="7695"/>
                    <a:pt x="2928" y="6904"/>
                    <a:pt x="3039" y="5838"/>
                  </a:cubicBezTo>
                  <a:cubicBezTo>
                    <a:pt x="3173" y="4557"/>
                    <a:pt x="3360" y="2730"/>
                    <a:pt x="3588" y="465"/>
                  </a:cubicBezTo>
                  <a:lnTo>
                    <a:pt x="2833" y="1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 flipH="1">
              <a:off x="7627400" y="3264510"/>
              <a:ext cx="40021" cy="17509"/>
            </a:xfrm>
            <a:custGeom>
              <a:avLst/>
              <a:gdLst/>
              <a:ahLst/>
              <a:cxnLst/>
              <a:rect l="l" t="t" r="r" b="b"/>
              <a:pathLst>
                <a:path w="720" h="315" extrusionOk="0">
                  <a:moveTo>
                    <a:pt x="115" y="1"/>
                  </a:moveTo>
                  <a:lnTo>
                    <a:pt x="0" y="36"/>
                  </a:lnTo>
                  <a:cubicBezTo>
                    <a:pt x="45" y="165"/>
                    <a:pt x="162" y="269"/>
                    <a:pt x="300" y="303"/>
                  </a:cubicBezTo>
                  <a:cubicBezTo>
                    <a:pt x="306" y="304"/>
                    <a:pt x="310" y="305"/>
                    <a:pt x="316" y="306"/>
                  </a:cubicBezTo>
                  <a:cubicBezTo>
                    <a:pt x="344" y="312"/>
                    <a:pt x="373" y="315"/>
                    <a:pt x="402" y="315"/>
                  </a:cubicBezTo>
                  <a:cubicBezTo>
                    <a:pt x="521" y="315"/>
                    <a:pt x="639" y="267"/>
                    <a:pt x="719" y="182"/>
                  </a:cubicBezTo>
                  <a:lnTo>
                    <a:pt x="631" y="106"/>
                  </a:lnTo>
                  <a:cubicBezTo>
                    <a:pt x="574" y="166"/>
                    <a:pt x="487" y="201"/>
                    <a:pt x="402" y="201"/>
                  </a:cubicBezTo>
                  <a:cubicBezTo>
                    <a:pt x="381" y="201"/>
                    <a:pt x="361" y="199"/>
                    <a:pt x="341" y="195"/>
                  </a:cubicBezTo>
                  <a:cubicBezTo>
                    <a:pt x="237" y="174"/>
                    <a:pt x="147" y="96"/>
                    <a:pt x="115" y="1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 flipH="1">
              <a:off x="7609779" y="3055905"/>
              <a:ext cx="77430" cy="36408"/>
            </a:xfrm>
            <a:custGeom>
              <a:avLst/>
              <a:gdLst/>
              <a:ahLst/>
              <a:cxnLst/>
              <a:rect l="l" t="t" r="r" b="b"/>
              <a:pathLst>
                <a:path w="1393" h="655" extrusionOk="0">
                  <a:moveTo>
                    <a:pt x="696" y="0"/>
                  </a:moveTo>
                  <a:cubicBezTo>
                    <a:pt x="284" y="0"/>
                    <a:pt x="1" y="353"/>
                    <a:pt x="1" y="353"/>
                  </a:cubicBezTo>
                  <a:cubicBezTo>
                    <a:pt x="293" y="579"/>
                    <a:pt x="545" y="655"/>
                    <a:pt x="751" y="655"/>
                  </a:cubicBezTo>
                  <a:cubicBezTo>
                    <a:pt x="1163" y="655"/>
                    <a:pt x="1392" y="353"/>
                    <a:pt x="1392" y="353"/>
                  </a:cubicBezTo>
                  <a:cubicBezTo>
                    <a:pt x="1141" y="88"/>
                    <a:pt x="902" y="0"/>
                    <a:pt x="696" y="0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 flipH="1">
              <a:off x="7706218" y="3105264"/>
              <a:ext cx="46247" cy="69926"/>
            </a:xfrm>
            <a:custGeom>
              <a:avLst/>
              <a:gdLst/>
              <a:ahLst/>
              <a:cxnLst/>
              <a:rect l="l" t="t" r="r" b="b"/>
              <a:pathLst>
                <a:path w="832" h="1258" extrusionOk="0">
                  <a:moveTo>
                    <a:pt x="1" y="1"/>
                  </a:moveTo>
                  <a:lnTo>
                    <a:pt x="7" y="1257"/>
                  </a:lnTo>
                  <a:cubicBezTo>
                    <a:pt x="731" y="1257"/>
                    <a:pt x="832" y="412"/>
                    <a:pt x="832" y="4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 flipH="1">
              <a:off x="7983469" y="4103099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3" y="0"/>
                  </a:moveTo>
                  <a:lnTo>
                    <a:pt x="0" y="10618"/>
                  </a:lnTo>
                  <a:lnTo>
                    <a:pt x="592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 flipH="1">
              <a:off x="7766855" y="3773655"/>
              <a:ext cx="374476" cy="336901"/>
            </a:xfrm>
            <a:custGeom>
              <a:avLst/>
              <a:gdLst/>
              <a:ahLst/>
              <a:cxnLst/>
              <a:rect l="l" t="t" r="r" b="b"/>
              <a:pathLst>
                <a:path w="6737" h="6061" extrusionOk="0">
                  <a:moveTo>
                    <a:pt x="113" y="1"/>
                  </a:moveTo>
                  <a:lnTo>
                    <a:pt x="59" y="2490"/>
                  </a:lnTo>
                  <a:lnTo>
                    <a:pt x="21" y="4215"/>
                  </a:lnTo>
                  <a:cubicBezTo>
                    <a:pt x="1" y="5158"/>
                    <a:pt x="688" y="5941"/>
                    <a:pt x="1553" y="5963"/>
                  </a:cubicBezTo>
                  <a:lnTo>
                    <a:pt x="2112" y="5976"/>
                  </a:lnTo>
                  <a:lnTo>
                    <a:pt x="5396" y="6061"/>
                  </a:lnTo>
                  <a:lnTo>
                    <a:pt x="6636" y="5531"/>
                  </a:lnTo>
                  <a:lnTo>
                    <a:pt x="6718" y="1719"/>
                  </a:lnTo>
                  <a:cubicBezTo>
                    <a:pt x="6736" y="864"/>
                    <a:pt x="6114" y="154"/>
                    <a:pt x="5328" y="13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7821350" y="3360738"/>
              <a:ext cx="122100" cy="122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8" name="Google Shape;1158;p28"/>
          <p:cNvSpPr/>
          <p:nvPr/>
        </p:nvSpPr>
        <p:spPr>
          <a:xfrm>
            <a:off x="6187661" y="2455575"/>
            <a:ext cx="1947000" cy="22773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59" name="Google Shape;1159;p28"/>
          <p:cNvGraphicFramePr/>
          <p:nvPr>
            <p:extLst>
              <p:ext uri="{D42A27DB-BD31-4B8C-83A1-F6EECF244321}">
                <p14:modId xmlns:p14="http://schemas.microsoft.com/office/powerpoint/2010/main" val="2180240723"/>
              </p:ext>
            </p:extLst>
          </p:nvPr>
        </p:nvGraphicFramePr>
        <p:xfrm>
          <a:off x="6018385" y="2439135"/>
          <a:ext cx="2369347" cy="2184873"/>
        </p:xfrm>
        <a:graphic>
          <a:graphicData uri="http://schemas.openxmlformats.org/drawingml/2006/table">
            <a:tbl>
              <a:tblPr>
                <a:noFill/>
                <a:tableStyleId>{925455D7-1598-4EB3-96AD-A48313BAB4A8}</a:tableStyleId>
              </a:tblPr>
              <a:tblGrid>
                <a:gridCol w="2369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49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9924">
                <a:tc>
                  <a:txBody>
                    <a:bodyPr/>
                    <a:lstStyle/>
                    <a:p>
                      <a:pPr marL="15240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200"/>
                        <a:buFont typeface="Roboto"/>
                        <a:buNone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L’organisation des tâches </a:t>
                      </a:r>
                    </a:p>
                    <a:p>
                      <a:pPr marL="15240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200"/>
                        <a:buFont typeface="Roboto"/>
                        <a:buNone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 très structurée :</a:t>
                      </a:r>
                    </a:p>
                    <a:p>
                      <a:pPr marL="457200" lvl="0" indent="-3048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Sprint Planning</a:t>
                      </a:r>
                    </a:p>
                    <a:p>
                      <a:pPr marL="457200" lvl="0" indent="-3048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Daily Scrum</a:t>
                      </a:r>
                    </a:p>
                    <a:p>
                      <a:pPr marL="457200" lvl="0" indent="-3048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Sprint </a:t>
                      </a:r>
                      <a:r>
                        <a:rPr lang="fr-FR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</a:t>
                      </a:r>
                      <a:endParaRPr lang="fr-FR" sz="1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48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Sprint </a:t>
                      </a:r>
                      <a:r>
                        <a:rPr lang="fr-FR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Retrospective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60" name="Google Shape;1160;p28"/>
          <p:cNvCxnSpPr>
            <a:stCxn id="994" idx="1"/>
            <a:endCxn id="995" idx="0"/>
          </p:cNvCxnSpPr>
          <p:nvPr/>
        </p:nvCxnSpPr>
        <p:spPr>
          <a:xfrm flipH="1">
            <a:off x="1982850" y="2026838"/>
            <a:ext cx="990600" cy="428700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28"/>
          <p:cNvCxnSpPr>
            <a:stCxn id="994" idx="3"/>
            <a:endCxn id="1158" idx="0"/>
          </p:cNvCxnSpPr>
          <p:nvPr/>
        </p:nvCxnSpPr>
        <p:spPr>
          <a:xfrm>
            <a:off x="6018450" y="2026838"/>
            <a:ext cx="1142700" cy="428700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2" name="Google Shape;1162;p28"/>
          <p:cNvSpPr/>
          <p:nvPr/>
        </p:nvSpPr>
        <p:spPr>
          <a:xfrm flipH="1">
            <a:off x="6296415" y="2547998"/>
            <a:ext cx="1729500" cy="4416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Scrum</a:t>
            </a:r>
            <a:r>
              <a:rPr lang="en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endParaRPr sz="1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63" name="Google Shape;1163;p28"/>
          <p:cNvSpPr/>
          <p:nvPr/>
        </p:nvSpPr>
        <p:spPr>
          <a:xfrm flipH="1">
            <a:off x="1118092" y="2547998"/>
            <a:ext cx="1729500" cy="4416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Kanban</a:t>
            </a:r>
            <a:endParaRPr sz="18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2947D4-25C6-B71B-3BE2-D245D627672F}"/>
              </a:ext>
            </a:extLst>
          </p:cNvPr>
          <p:cNvSpPr txBox="1"/>
          <p:nvPr/>
        </p:nvSpPr>
        <p:spPr>
          <a:xfrm>
            <a:off x="2294556" y="1819478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 Organisation des tâches</a:t>
            </a:r>
          </a:p>
          <a:p>
            <a:pPr algn="ctr"/>
            <a:endParaRPr lang="fr-FR" sz="1800" b="1" dirty="0"/>
          </a:p>
          <a:p>
            <a:pPr algn="ctr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91513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28"/>
          <p:cNvGrpSpPr/>
          <p:nvPr/>
        </p:nvGrpSpPr>
        <p:grpSpPr>
          <a:xfrm>
            <a:off x="2766150" y="1143000"/>
            <a:ext cx="3611700" cy="1121588"/>
            <a:chOff x="2766150" y="1143000"/>
            <a:chExt cx="3611700" cy="1121588"/>
          </a:xfrm>
        </p:grpSpPr>
        <p:sp>
          <p:nvSpPr>
            <p:cNvPr id="993" name="Google Shape;993;p28"/>
            <p:cNvSpPr txBox="1"/>
            <p:nvPr/>
          </p:nvSpPr>
          <p:spPr>
            <a:xfrm>
              <a:off x="2766150" y="1143000"/>
              <a:ext cx="36117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4" name="Google Shape;994;p28"/>
            <p:cNvSpPr txBox="1"/>
            <p:nvPr/>
          </p:nvSpPr>
          <p:spPr>
            <a:xfrm>
              <a:off x="2973450" y="1789088"/>
              <a:ext cx="30450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5" name="Google Shape;995;p28"/>
          <p:cNvSpPr/>
          <p:nvPr/>
        </p:nvSpPr>
        <p:spPr>
          <a:xfrm>
            <a:off x="1009339" y="2455575"/>
            <a:ext cx="1947000" cy="22773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96" name="Google Shape;996;p28"/>
          <p:cNvGraphicFramePr/>
          <p:nvPr>
            <p:extLst>
              <p:ext uri="{D42A27DB-BD31-4B8C-83A1-F6EECF244321}">
                <p14:modId xmlns:p14="http://schemas.microsoft.com/office/powerpoint/2010/main" val="752748477"/>
              </p:ext>
            </p:extLst>
          </p:nvPr>
        </p:nvGraphicFramePr>
        <p:xfrm>
          <a:off x="1001825" y="2624215"/>
          <a:ext cx="1994903" cy="2334150"/>
        </p:xfrm>
        <a:graphic>
          <a:graphicData uri="http://schemas.openxmlformats.org/drawingml/2006/table">
            <a:tbl>
              <a:tblPr>
                <a:noFill/>
                <a:tableStyleId>{925455D7-1598-4EB3-96AD-A48313BAB4A8}</a:tableStyleId>
              </a:tblPr>
              <a:tblGrid>
                <a:gridCol w="1994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457200" lvl="0" indent="-3048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 livraison est continue sans réel délai établi</a:t>
                      </a:r>
                      <a:endParaRPr sz="1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25"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Roboto"/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97" name="Google Shape;99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Kanban vs. Scrum</a:t>
            </a:r>
            <a:endParaRPr dirty="0"/>
          </a:p>
        </p:txBody>
      </p:sp>
      <p:grpSp>
        <p:nvGrpSpPr>
          <p:cNvPr id="998" name="Google Shape;998;p28"/>
          <p:cNvGrpSpPr/>
          <p:nvPr/>
        </p:nvGrpSpPr>
        <p:grpSpPr>
          <a:xfrm flipH="1">
            <a:off x="3207939" y="2455575"/>
            <a:ext cx="1109377" cy="2277372"/>
            <a:chOff x="2346075" y="2426700"/>
            <a:chExt cx="1109377" cy="2277372"/>
          </a:xfrm>
        </p:grpSpPr>
        <p:sp>
          <p:nvSpPr>
            <p:cNvPr id="999" name="Google Shape;999;p28"/>
            <p:cNvSpPr/>
            <p:nvPr/>
          </p:nvSpPr>
          <p:spPr>
            <a:xfrm>
              <a:off x="3369061" y="2669378"/>
              <a:ext cx="61199" cy="206776"/>
            </a:xfrm>
            <a:custGeom>
              <a:avLst/>
              <a:gdLst/>
              <a:ahLst/>
              <a:cxnLst/>
              <a:rect l="l" t="t" r="r" b="b"/>
              <a:pathLst>
                <a:path w="1101" h="3720" extrusionOk="0">
                  <a:moveTo>
                    <a:pt x="307" y="1"/>
                  </a:moveTo>
                  <a:lnTo>
                    <a:pt x="0" y="3653"/>
                  </a:lnTo>
                  <a:lnTo>
                    <a:pt x="794" y="3719"/>
                  </a:lnTo>
                  <a:lnTo>
                    <a:pt x="1100" y="67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3291688" y="2569049"/>
              <a:ext cx="83266" cy="307107"/>
            </a:xfrm>
            <a:custGeom>
              <a:avLst/>
              <a:gdLst/>
              <a:ahLst/>
              <a:cxnLst/>
              <a:rect l="l" t="t" r="r" b="b"/>
              <a:pathLst>
                <a:path w="1498" h="5525" extrusionOk="0">
                  <a:moveTo>
                    <a:pt x="306" y="1"/>
                  </a:moveTo>
                  <a:lnTo>
                    <a:pt x="0" y="5458"/>
                  </a:lnTo>
                  <a:lnTo>
                    <a:pt x="1191" y="5524"/>
                  </a:lnTo>
                  <a:lnTo>
                    <a:pt x="1498" y="67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3236382" y="2626578"/>
              <a:ext cx="61199" cy="249243"/>
            </a:xfrm>
            <a:custGeom>
              <a:avLst/>
              <a:gdLst/>
              <a:ahLst/>
              <a:cxnLst/>
              <a:rect l="l" t="t" r="r" b="b"/>
              <a:pathLst>
                <a:path w="1101" h="4484" extrusionOk="0">
                  <a:moveTo>
                    <a:pt x="307" y="0"/>
                  </a:moveTo>
                  <a:lnTo>
                    <a:pt x="0" y="4429"/>
                  </a:lnTo>
                  <a:lnTo>
                    <a:pt x="794" y="4484"/>
                  </a:lnTo>
                  <a:lnTo>
                    <a:pt x="1100" y="5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3130494" y="2649923"/>
              <a:ext cx="94494" cy="228621"/>
            </a:xfrm>
            <a:custGeom>
              <a:avLst/>
              <a:gdLst/>
              <a:ahLst/>
              <a:cxnLst/>
              <a:rect l="l" t="t" r="r" b="b"/>
              <a:pathLst>
                <a:path w="1700" h="4113" extrusionOk="0">
                  <a:moveTo>
                    <a:pt x="1184" y="1"/>
                  </a:moveTo>
                  <a:lnTo>
                    <a:pt x="1" y="154"/>
                  </a:lnTo>
                  <a:lnTo>
                    <a:pt x="517" y="4113"/>
                  </a:lnTo>
                  <a:lnTo>
                    <a:pt x="1700" y="396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3043227" y="2547761"/>
              <a:ext cx="104889" cy="330564"/>
            </a:xfrm>
            <a:custGeom>
              <a:avLst/>
              <a:gdLst/>
              <a:ahLst/>
              <a:cxnLst/>
              <a:rect l="l" t="t" r="r" b="b"/>
              <a:pathLst>
                <a:path w="1887" h="5947" extrusionOk="0">
                  <a:moveTo>
                    <a:pt x="1186" y="1"/>
                  </a:moveTo>
                  <a:lnTo>
                    <a:pt x="0" y="144"/>
                  </a:lnTo>
                  <a:lnTo>
                    <a:pt x="701" y="5946"/>
                  </a:lnTo>
                  <a:lnTo>
                    <a:pt x="1886" y="580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2987921" y="2595340"/>
              <a:ext cx="82822" cy="282094"/>
            </a:xfrm>
            <a:custGeom>
              <a:avLst/>
              <a:gdLst/>
              <a:ahLst/>
              <a:cxnLst/>
              <a:rect l="l" t="t" r="r" b="b"/>
              <a:pathLst>
                <a:path w="1490" h="5075" extrusionOk="0">
                  <a:moveTo>
                    <a:pt x="788" y="1"/>
                  </a:moveTo>
                  <a:lnTo>
                    <a:pt x="1" y="112"/>
                  </a:lnTo>
                  <a:lnTo>
                    <a:pt x="701" y="5074"/>
                  </a:lnTo>
                  <a:lnTo>
                    <a:pt x="1489" y="4962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2910603" y="2572384"/>
              <a:ext cx="104778" cy="306273"/>
            </a:xfrm>
            <a:custGeom>
              <a:avLst/>
              <a:gdLst/>
              <a:ahLst/>
              <a:cxnLst/>
              <a:rect l="l" t="t" r="r" b="b"/>
              <a:pathLst>
                <a:path w="1885" h="5510" extrusionOk="0">
                  <a:moveTo>
                    <a:pt x="1184" y="0"/>
                  </a:moveTo>
                  <a:lnTo>
                    <a:pt x="0" y="154"/>
                  </a:lnTo>
                  <a:lnTo>
                    <a:pt x="701" y="5509"/>
                  </a:lnTo>
                  <a:lnTo>
                    <a:pt x="1884" y="535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2806717" y="2426700"/>
              <a:ext cx="89270" cy="372586"/>
            </a:xfrm>
            <a:custGeom>
              <a:avLst/>
              <a:gdLst/>
              <a:ahLst/>
              <a:cxnLst/>
              <a:rect l="l" t="t" r="r" b="b"/>
              <a:pathLst>
                <a:path w="1606" h="6703" extrusionOk="0">
                  <a:moveTo>
                    <a:pt x="962" y="1"/>
                  </a:moveTo>
                  <a:cubicBezTo>
                    <a:pt x="747" y="2248"/>
                    <a:pt x="426" y="4486"/>
                    <a:pt x="0" y="6702"/>
                  </a:cubicBezTo>
                  <a:lnTo>
                    <a:pt x="721" y="6503"/>
                  </a:lnTo>
                  <a:cubicBezTo>
                    <a:pt x="1518" y="4443"/>
                    <a:pt x="1605" y="2115"/>
                    <a:pt x="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2750799" y="2466887"/>
              <a:ext cx="96496" cy="307830"/>
            </a:xfrm>
            <a:custGeom>
              <a:avLst/>
              <a:gdLst/>
              <a:ahLst/>
              <a:cxnLst/>
              <a:rect l="l" t="t" r="r" b="b"/>
              <a:pathLst>
                <a:path w="1736" h="5538" extrusionOk="0">
                  <a:moveTo>
                    <a:pt x="964" y="0"/>
                  </a:moveTo>
                  <a:lnTo>
                    <a:pt x="964" y="0"/>
                  </a:lnTo>
                  <a:cubicBezTo>
                    <a:pt x="159" y="1618"/>
                    <a:pt x="0" y="3547"/>
                    <a:pt x="530" y="5275"/>
                  </a:cubicBezTo>
                  <a:lnTo>
                    <a:pt x="1212" y="5538"/>
                  </a:lnTo>
                  <a:cubicBezTo>
                    <a:pt x="1736" y="3742"/>
                    <a:pt x="706" y="1715"/>
                    <a:pt x="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2837899" y="2526472"/>
              <a:ext cx="139852" cy="252967"/>
            </a:xfrm>
            <a:custGeom>
              <a:avLst/>
              <a:gdLst/>
              <a:ahLst/>
              <a:cxnLst/>
              <a:rect l="l" t="t" r="r" b="b"/>
              <a:pathLst>
                <a:path w="2516" h="4551" extrusionOk="0">
                  <a:moveTo>
                    <a:pt x="2516" y="1"/>
                  </a:moveTo>
                  <a:cubicBezTo>
                    <a:pt x="1463" y="1178"/>
                    <a:pt x="841" y="780"/>
                    <a:pt x="458" y="2739"/>
                  </a:cubicBezTo>
                  <a:cubicBezTo>
                    <a:pt x="381" y="3127"/>
                    <a:pt x="1" y="4551"/>
                    <a:pt x="471" y="4551"/>
                  </a:cubicBezTo>
                  <a:cubicBezTo>
                    <a:pt x="478" y="4551"/>
                    <a:pt x="486" y="4550"/>
                    <a:pt x="494" y="4549"/>
                  </a:cubicBezTo>
                  <a:cubicBezTo>
                    <a:pt x="1004" y="4503"/>
                    <a:pt x="1192" y="2984"/>
                    <a:pt x="1450" y="2231"/>
                  </a:cubicBezTo>
                  <a:cubicBezTo>
                    <a:pt x="1800" y="1216"/>
                    <a:pt x="2220" y="737"/>
                    <a:pt x="2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>
              <a:off x="2806272" y="2507129"/>
              <a:ext cx="89825" cy="255691"/>
            </a:xfrm>
            <a:custGeom>
              <a:avLst/>
              <a:gdLst/>
              <a:ahLst/>
              <a:cxnLst/>
              <a:rect l="l" t="t" r="r" b="b"/>
              <a:pathLst>
                <a:path w="1616" h="460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434" y="502"/>
                    <a:pt x="498" y="1019"/>
                    <a:pt x="571" y="1524"/>
                  </a:cubicBezTo>
                  <a:cubicBezTo>
                    <a:pt x="644" y="2029"/>
                    <a:pt x="727" y="2540"/>
                    <a:pt x="674" y="3048"/>
                  </a:cubicBezTo>
                  <a:cubicBezTo>
                    <a:pt x="620" y="3555"/>
                    <a:pt x="410" y="4070"/>
                    <a:pt x="0" y="4375"/>
                  </a:cubicBezTo>
                  <a:lnTo>
                    <a:pt x="991" y="4599"/>
                  </a:lnTo>
                  <a:cubicBezTo>
                    <a:pt x="1465" y="3927"/>
                    <a:pt x="1616" y="3037"/>
                    <a:pt x="1390" y="2245"/>
                  </a:cubicBezTo>
                  <a:cubicBezTo>
                    <a:pt x="1163" y="1447"/>
                    <a:pt x="629" y="824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>
              <a:off x="2720395" y="2507129"/>
              <a:ext cx="93160" cy="272311"/>
            </a:xfrm>
            <a:custGeom>
              <a:avLst/>
              <a:gdLst/>
              <a:ahLst/>
              <a:cxnLst/>
              <a:rect l="l" t="t" r="r" b="b"/>
              <a:pathLst>
                <a:path w="1676" h="4899" extrusionOk="0">
                  <a:moveTo>
                    <a:pt x="486" y="0"/>
                  </a:moveTo>
                  <a:lnTo>
                    <a:pt x="486" y="0"/>
                  </a:lnTo>
                  <a:cubicBezTo>
                    <a:pt x="1" y="2037"/>
                    <a:pt x="372" y="3631"/>
                    <a:pt x="1055" y="4899"/>
                  </a:cubicBezTo>
                  <a:lnTo>
                    <a:pt x="1676" y="4803"/>
                  </a:lnTo>
                  <a:cubicBezTo>
                    <a:pt x="1676" y="4803"/>
                    <a:pt x="970" y="1378"/>
                    <a:pt x="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>
              <a:off x="2740627" y="2727407"/>
              <a:ext cx="163809" cy="151247"/>
            </a:xfrm>
            <a:custGeom>
              <a:avLst/>
              <a:gdLst/>
              <a:ahLst/>
              <a:cxnLst/>
              <a:rect l="l" t="t" r="r" b="b"/>
              <a:pathLst>
                <a:path w="2947" h="2721" extrusionOk="0">
                  <a:moveTo>
                    <a:pt x="194" y="0"/>
                  </a:moveTo>
                  <a:cubicBezTo>
                    <a:pt x="85" y="0"/>
                    <a:pt x="0" y="94"/>
                    <a:pt x="14" y="203"/>
                  </a:cubicBezTo>
                  <a:lnTo>
                    <a:pt x="320" y="2562"/>
                  </a:lnTo>
                  <a:cubicBezTo>
                    <a:pt x="332" y="2653"/>
                    <a:pt x="409" y="2720"/>
                    <a:pt x="499" y="2720"/>
                  </a:cubicBezTo>
                  <a:lnTo>
                    <a:pt x="2385" y="2720"/>
                  </a:lnTo>
                  <a:cubicBezTo>
                    <a:pt x="2474" y="2720"/>
                    <a:pt x="2550" y="2655"/>
                    <a:pt x="2563" y="2568"/>
                  </a:cubicBezTo>
                  <a:lnTo>
                    <a:pt x="2728" y="1503"/>
                  </a:lnTo>
                  <a:lnTo>
                    <a:pt x="2930" y="207"/>
                  </a:lnTo>
                  <a:cubicBezTo>
                    <a:pt x="2946" y="98"/>
                    <a:pt x="2863" y="0"/>
                    <a:pt x="27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>
              <a:off x="2803660" y="2727407"/>
              <a:ext cx="101109" cy="116061"/>
            </a:xfrm>
            <a:custGeom>
              <a:avLst/>
              <a:gdLst/>
              <a:ahLst/>
              <a:cxnLst/>
              <a:rect l="l" t="t" r="r" b="b"/>
              <a:pathLst>
                <a:path w="1819" h="2088" extrusionOk="0">
                  <a:moveTo>
                    <a:pt x="0" y="0"/>
                  </a:moveTo>
                  <a:cubicBezTo>
                    <a:pt x="434" y="1130"/>
                    <a:pt x="1006" y="1749"/>
                    <a:pt x="1515" y="2088"/>
                  </a:cubicBezTo>
                  <a:lnTo>
                    <a:pt x="1795" y="287"/>
                  </a:lnTo>
                  <a:cubicBezTo>
                    <a:pt x="1818" y="135"/>
                    <a:pt x="1701" y="0"/>
                    <a:pt x="1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2645245" y="2862864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>
              <a:off x="2999927" y="2927063"/>
              <a:ext cx="98886" cy="311665"/>
            </a:xfrm>
            <a:custGeom>
              <a:avLst/>
              <a:gdLst/>
              <a:ahLst/>
              <a:cxnLst/>
              <a:rect l="l" t="t" r="r" b="b"/>
              <a:pathLst>
                <a:path w="1779" h="5607" extrusionOk="0">
                  <a:moveTo>
                    <a:pt x="661" y="0"/>
                  </a:moveTo>
                  <a:lnTo>
                    <a:pt x="1" y="5472"/>
                  </a:lnTo>
                  <a:lnTo>
                    <a:pt x="1118" y="5606"/>
                  </a:lnTo>
                  <a:lnTo>
                    <a:pt x="1778" y="13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8"/>
            <p:cNvSpPr/>
            <p:nvPr/>
          </p:nvSpPr>
          <p:spPr>
            <a:xfrm>
              <a:off x="3072909" y="2971919"/>
              <a:ext cx="78041" cy="265974"/>
            </a:xfrm>
            <a:custGeom>
              <a:avLst/>
              <a:gdLst/>
              <a:ahLst/>
              <a:cxnLst/>
              <a:rect l="l" t="t" r="r" b="b"/>
              <a:pathLst>
                <a:path w="1404" h="4785" extrusionOk="0">
                  <a:moveTo>
                    <a:pt x="661" y="0"/>
                  </a:moveTo>
                  <a:lnTo>
                    <a:pt x="0" y="4679"/>
                  </a:lnTo>
                  <a:lnTo>
                    <a:pt x="743" y="4785"/>
                  </a:lnTo>
                  <a:lnTo>
                    <a:pt x="1404" y="106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8"/>
            <p:cNvSpPr/>
            <p:nvPr/>
          </p:nvSpPr>
          <p:spPr>
            <a:xfrm>
              <a:off x="3125102" y="2950241"/>
              <a:ext cx="98830" cy="288820"/>
            </a:xfrm>
            <a:custGeom>
              <a:avLst/>
              <a:gdLst/>
              <a:ahLst/>
              <a:cxnLst/>
              <a:rect l="l" t="t" r="r" b="b"/>
              <a:pathLst>
                <a:path w="1778" h="5196" extrusionOk="0">
                  <a:moveTo>
                    <a:pt x="662" y="1"/>
                  </a:moveTo>
                  <a:lnTo>
                    <a:pt x="1" y="5049"/>
                  </a:lnTo>
                  <a:lnTo>
                    <a:pt x="1117" y="5195"/>
                  </a:lnTo>
                  <a:lnTo>
                    <a:pt x="1777" y="147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3148392" y="3158735"/>
              <a:ext cx="266085" cy="64423"/>
            </a:xfrm>
            <a:custGeom>
              <a:avLst/>
              <a:gdLst/>
              <a:ahLst/>
              <a:cxnLst/>
              <a:rect l="l" t="t" r="r" b="b"/>
              <a:pathLst>
                <a:path w="4787" h="1159" extrusionOk="0">
                  <a:moveTo>
                    <a:pt x="0" y="0"/>
                  </a:moveTo>
                  <a:lnTo>
                    <a:pt x="0" y="1158"/>
                  </a:lnTo>
                  <a:lnTo>
                    <a:pt x="4787" y="1158"/>
                  </a:lnTo>
                  <a:lnTo>
                    <a:pt x="47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8"/>
            <p:cNvSpPr/>
            <p:nvPr/>
          </p:nvSpPr>
          <p:spPr>
            <a:xfrm>
              <a:off x="3179074" y="3092591"/>
              <a:ext cx="199828" cy="56252"/>
            </a:xfrm>
            <a:custGeom>
              <a:avLst/>
              <a:gdLst/>
              <a:ahLst/>
              <a:cxnLst/>
              <a:rect l="l" t="t" r="r" b="b"/>
              <a:pathLst>
                <a:path w="3595" h="1012" extrusionOk="0">
                  <a:moveTo>
                    <a:pt x="0" y="0"/>
                  </a:moveTo>
                  <a:lnTo>
                    <a:pt x="0" y="1012"/>
                  </a:lnTo>
                  <a:lnTo>
                    <a:pt x="3594" y="101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3164011" y="3046679"/>
              <a:ext cx="158695" cy="33796"/>
            </a:xfrm>
            <a:custGeom>
              <a:avLst/>
              <a:gdLst/>
              <a:ahLst/>
              <a:cxnLst/>
              <a:rect l="l" t="t" r="r" b="b"/>
              <a:pathLst>
                <a:path w="2855" h="608" extrusionOk="0">
                  <a:moveTo>
                    <a:pt x="0" y="1"/>
                  </a:moveTo>
                  <a:lnTo>
                    <a:pt x="0" y="608"/>
                  </a:lnTo>
                  <a:lnTo>
                    <a:pt x="2855" y="608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2645245" y="3216208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28"/>
            <p:cNvGrpSpPr/>
            <p:nvPr/>
          </p:nvGrpSpPr>
          <p:grpSpPr>
            <a:xfrm flipH="1">
              <a:off x="2346075" y="2694557"/>
              <a:ext cx="753614" cy="2009515"/>
              <a:chOff x="3463338" y="2694557"/>
              <a:chExt cx="753614" cy="2009515"/>
            </a:xfrm>
          </p:grpSpPr>
          <p:sp>
            <p:nvSpPr>
              <p:cNvPr id="1022" name="Google Shape;1022;p28"/>
              <p:cNvSpPr/>
              <p:nvPr/>
            </p:nvSpPr>
            <p:spPr>
              <a:xfrm flipH="1">
                <a:off x="3953204" y="4107101"/>
                <a:ext cx="156639" cy="590257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0619" extrusionOk="0">
                    <a:moveTo>
                      <a:pt x="1633" y="0"/>
                    </a:moveTo>
                    <a:lnTo>
                      <a:pt x="1" y="10618"/>
                    </a:lnTo>
                    <a:lnTo>
                      <a:pt x="593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8"/>
              <p:cNvSpPr/>
              <p:nvPr/>
            </p:nvSpPr>
            <p:spPr>
              <a:xfrm flipH="1">
                <a:off x="3742484" y="3083086"/>
                <a:ext cx="207054" cy="419611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7549" extrusionOk="0">
                    <a:moveTo>
                      <a:pt x="2170" y="0"/>
                    </a:moveTo>
                    <a:cubicBezTo>
                      <a:pt x="1532" y="0"/>
                      <a:pt x="958" y="392"/>
                      <a:pt x="768" y="1000"/>
                    </a:cubicBezTo>
                    <a:cubicBezTo>
                      <a:pt x="0" y="3466"/>
                      <a:pt x="388" y="4136"/>
                      <a:pt x="972" y="6500"/>
                    </a:cubicBezTo>
                    <a:cubicBezTo>
                      <a:pt x="1092" y="6985"/>
                      <a:pt x="1479" y="7371"/>
                      <a:pt x="1978" y="7501"/>
                    </a:cubicBezTo>
                    <a:cubicBezTo>
                      <a:pt x="2100" y="7533"/>
                      <a:pt x="2221" y="7548"/>
                      <a:pt x="2339" y="7548"/>
                    </a:cubicBezTo>
                    <a:cubicBezTo>
                      <a:pt x="3078" y="7548"/>
                      <a:pt x="3697" y="6960"/>
                      <a:pt x="3652" y="6203"/>
                    </a:cubicBezTo>
                    <a:lnTo>
                      <a:pt x="3724" y="1422"/>
                    </a:lnTo>
                    <a:cubicBezTo>
                      <a:pt x="3704" y="1081"/>
                      <a:pt x="3563" y="767"/>
                      <a:pt x="3338" y="519"/>
                    </a:cubicBezTo>
                    <a:cubicBezTo>
                      <a:pt x="3131" y="290"/>
                      <a:pt x="2855" y="120"/>
                      <a:pt x="2534" y="43"/>
                    </a:cubicBezTo>
                    <a:cubicBezTo>
                      <a:pt x="2412" y="14"/>
                      <a:pt x="2290" y="0"/>
                      <a:pt x="2170" y="0"/>
                    </a:cubicBezTo>
                    <a:close/>
                  </a:path>
                </a:pathLst>
              </a:custGeom>
              <a:solidFill>
                <a:srgbClr val="4F7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8"/>
              <p:cNvSpPr/>
              <p:nvPr/>
            </p:nvSpPr>
            <p:spPr>
              <a:xfrm flipH="1">
                <a:off x="3595685" y="3442100"/>
                <a:ext cx="312721" cy="273034"/>
              </a:xfrm>
              <a:custGeom>
                <a:avLst/>
                <a:gdLst/>
                <a:ahLst/>
                <a:cxnLst/>
                <a:rect l="l" t="t" r="r" b="b"/>
                <a:pathLst>
                  <a:path w="5626" h="4912" extrusionOk="0">
                    <a:moveTo>
                      <a:pt x="2157" y="1"/>
                    </a:moveTo>
                    <a:lnTo>
                      <a:pt x="1" y="1800"/>
                    </a:lnTo>
                    <a:cubicBezTo>
                      <a:pt x="1871" y="3493"/>
                      <a:pt x="4863" y="4912"/>
                      <a:pt x="4863" y="4912"/>
                    </a:cubicBezTo>
                    <a:lnTo>
                      <a:pt x="5625" y="4133"/>
                    </a:lnTo>
                    <a:lnTo>
                      <a:pt x="2157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 flipH="1">
                <a:off x="3472236" y="3657152"/>
                <a:ext cx="120675" cy="65646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181" extrusionOk="0">
                    <a:moveTo>
                      <a:pt x="1" y="0"/>
                    </a:moveTo>
                    <a:lnTo>
                      <a:pt x="1853" y="1165"/>
                    </a:lnTo>
                    <a:cubicBezTo>
                      <a:pt x="1877" y="1175"/>
                      <a:pt x="1903" y="1181"/>
                      <a:pt x="1930" y="1181"/>
                    </a:cubicBezTo>
                    <a:cubicBezTo>
                      <a:pt x="1947" y="1181"/>
                      <a:pt x="1965" y="1178"/>
                      <a:pt x="1983" y="1173"/>
                    </a:cubicBezTo>
                    <a:cubicBezTo>
                      <a:pt x="2124" y="1132"/>
                      <a:pt x="2170" y="957"/>
                      <a:pt x="2070" y="852"/>
                    </a:cubicBezTo>
                    <a:lnTo>
                      <a:pt x="1488" y="243"/>
                    </a:lnTo>
                    <a:cubicBezTo>
                      <a:pt x="1377" y="126"/>
                      <a:pt x="1225" y="58"/>
                      <a:pt x="1064" y="5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 flipH="1">
                <a:off x="3515591" y="3646925"/>
                <a:ext cx="163587" cy="114227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2055" extrusionOk="0">
                    <a:moveTo>
                      <a:pt x="1108" y="0"/>
                    </a:moveTo>
                    <a:lnTo>
                      <a:pt x="0" y="839"/>
                    </a:lnTo>
                    <a:lnTo>
                      <a:pt x="1009" y="2055"/>
                    </a:lnTo>
                    <a:lnTo>
                      <a:pt x="2943" y="759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 flipH="1">
                <a:off x="3473570" y="3689113"/>
                <a:ext cx="96051" cy="71816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292" extrusionOk="0">
                    <a:moveTo>
                      <a:pt x="972" y="0"/>
                    </a:moveTo>
                    <a:lnTo>
                      <a:pt x="0" y="509"/>
                    </a:lnTo>
                    <a:lnTo>
                      <a:pt x="862" y="715"/>
                    </a:lnTo>
                    <a:lnTo>
                      <a:pt x="1348" y="1236"/>
                    </a:lnTo>
                    <a:cubicBezTo>
                      <a:pt x="1382" y="1270"/>
                      <a:pt x="1429" y="1290"/>
                      <a:pt x="1478" y="1291"/>
                    </a:cubicBezTo>
                    <a:cubicBezTo>
                      <a:pt x="1480" y="1291"/>
                      <a:pt x="1482" y="1291"/>
                      <a:pt x="1484" y="1291"/>
                    </a:cubicBezTo>
                    <a:cubicBezTo>
                      <a:pt x="1637" y="1291"/>
                      <a:pt x="1727" y="1118"/>
                      <a:pt x="1641" y="992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 flipH="1">
                <a:off x="3502641" y="3705621"/>
                <a:ext cx="71260" cy="5464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3" extrusionOk="0">
                    <a:moveTo>
                      <a:pt x="519" y="1"/>
                    </a:moveTo>
                    <a:lnTo>
                      <a:pt x="0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70" y="983"/>
                    </a:cubicBezTo>
                    <a:cubicBezTo>
                      <a:pt x="1045" y="983"/>
                      <a:pt x="1119" y="953"/>
                      <a:pt x="1173" y="895"/>
                    </a:cubicBezTo>
                    <a:cubicBezTo>
                      <a:pt x="1282" y="776"/>
                      <a:pt x="1267" y="589"/>
                      <a:pt x="1141" y="490"/>
                    </a:cubicBezTo>
                    <a:lnTo>
                      <a:pt x="519" y="1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 flipH="1">
                <a:off x="3527709" y="3722685"/>
                <a:ext cx="71316" cy="54640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983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1" y="939"/>
                    </a:lnTo>
                    <a:cubicBezTo>
                      <a:pt x="867" y="968"/>
                      <a:pt x="919" y="983"/>
                      <a:pt x="970" y="983"/>
                    </a:cubicBezTo>
                    <a:cubicBezTo>
                      <a:pt x="1045" y="983"/>
                      <a:pt x="1120" y="952"/>
                      <a:pt x="1174" y="894"/>
                    </a:cubicBezTo>
                    <a:cubicBezTo>
                      <a:pt x="1282" y="776"/>
                      <a:pt x="1269" y="590"/>
                      <a:pt x="1142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 flipH="1">
                <a:off x="3551888" y="3738360"/>
                <a:ext cx="71260" cy="54696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984" extrusionOk="0">
                    <a:moveTo>
                      <a:pt x="520" y="0"/>
                    </a:moveTo>
                    <a:lnTo>
                      <a:pt x="1" y="410"/>
                    </a:lnTo>
                    <a:lnTo>
                      <a:pt x="820" y="939"/>
                    </a:lnTo>
                    <a:cubicBezTo>
                      <a:pt x="866" y="969"/>
                      <a:pt x="918" y="983"/>
                      <a:pt x="969" y="983"/>
                    </a:cubicBezTo>
                    <a:cubicBezTo>
                      <a:pt x="1044" y="983"/>
                      <a:pt x="1118" y="953"/>
                      <a:pt x="1172" y="894"/>
                    </a:cubicBezTo>
                    <a:cubicBezTo>
                      <a:pt x="1282" y="777"/>
                      <a:pt x="1267" y="590"/>
                      <a:pt x="1140" y="490"/>
                    </a:cubicBez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 flipH="1">
                <a:off x="3675951" y="4399248"/>
                <a:ext cx="140352" cy="197271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549" extrusionOk="0">
                    <a:moveTo>
                      <a:pt x="2298" y="1"/>
                    </a:moveTo>
                    <a:lnTo>
                      <a:pt x="0" y="51"/>
                    </a:lnTo>
                    <a:lnTo>
                      <a:pt x="241" y="3549"/>
                    </a:lnTo>
                    <a:lnTo>
                      <a:pt x="2524" y="3292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 flipH="1">
                <a:off x="3463338" y="4535372"/>
                <a:ext cx="356800" cy="16864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3034" extrusionOk="0">
                    <a:moveTo>
                      <a:pt x="2013" y="0"/>
                    </a:moveTo>
                    <a:cubicBezTo>
                      <a:pt x="1802" y="0"/>
                      <a:pt x="1597" y="63"/>
                      <a:pt x="1427" y="182"/>
                    </a:cubicBezTo>
                    <a:cubicBezTo>
                      <a:pt x="1254" y="302"/>
                      <a:pt x="1049" y="365"/>
                      <a:pt x="841" y="365"/>
                    </a:cubicBezTo>
                    <a:cubicBezTo>
                      <a:pt x="723" y="365"/>
                      <a:pt x="604" y="345"/>
                      <a:pt x="490" y="303"/>
                    </a:cubicBezTo>
                    <a:lnTo>
                      <a:pt x="374" y="261"/>
                    </a:lnTo>
                    <a:cubicBezTo>
                      <a:pt x="343" y="249"/>
                      <a:pt x="310" y="244"/>
                      <a:pt x="277" y="244"/>
                    </a:cubicBezTo>
                    <a:cubicBezTo>
                      <a:pt x="222" y="244"/>
                      <a:pt x="167" y="260"/>
                      <a:pt x="120" y="292"/>
                    </a:cubicBezTo>
                    <a:cubicBezTo>
                      <a:pt x="44" y="340"/>
                      <a:pt x="1" y="422"/>
                      <a:pt x="1" y="507"/>
                    </a:cubicBezTo>
                    <a:cubicBezTo>
                      <a:pt x="1" y="530"/>
                      <a:pt x="4" y="554"/>
                      <a:pt x="11" y="576"/>
                    </a:cubicBezTo>
                    <a:cubicBezTo>
                      <a:pt x="322" y="1656"/>
                      <a:pt x="13" y="1875"/>
                      <a:pt x="68" y="2610"/>
                    </a:cubicBezTo>
                    <a:cubicBezTo>
                      <a:pt x="77" y="2734"/>
                      <a:pt x="98" y="2873"/>
                      <a:pt x="132" y="3033"/>
                    </a:cubicBezTo>
                    <a:lnTo>
                      <a:pt x="6418" y="3033"/>
                    </a:lnTo>
                    <a:cubicBezTo>
                      <a:pt x="6418" y="2878"/>
                      <a:pt x="6402" y="2737"/>
                      <a:pt x="6372" y="2610"/>
                    </a:cubicBezTo>
                    <a:cubicBezTo>
                      <a:pt x="6056" y="1287"/>
                      <a:pt x="4211" y="1385"/>
                      <a:pt x="3132" y="300"/>
                    </a:cubicBezTo>
                    <a:cubicBezTo>
                      <a:pt x="2944" y="109"/>
                      <a:pt x="2684" y="0"/>
                      <a:pt x="2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 flipH="1">
                <a:off x="3716361" y="4608353"/>
                <a:ext cx="95551" cy="83878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509" fill="none" extrusionOk="0">
                    <a:moveTo>
                      <a:pt x="0" y="1"/>
                    </a:moveTo>
                    <a:cubicBezTo>
                      <a:pt x="1214" y="1"/>
                      <a:pt x="1718" y="1509"/>
                      <a:pt x="1718" y="1509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 flipH="1">
                <a:off x="3463338" y="4680445"/>
                <a:ext cx="353020" cy="23568"/>
              </a:xfrm>
              <a:custGeom>
                <a:avLst/>
                <a:gdLst/>
                <a:ahLst/>
                <a:cxnLst/>
                <a:rect l="l" t="t" r="r" b="b"/>
                <a:pathLst>
                  <a:path w="6351" h="424" extrusionOk="0">
                    <a:moveTo>
                      <a:pt x="0" y="0"/>
                    </a:moveTo>
                    <a:cubicBezTo>
                      <a:pt x="9" y="124"/>
                      <a:pt x="30" y="263"/>
                      <a:pt x="64" y="423"/>
                    </a:cubicBezTo>
                    <a:lnTo>
                      <a:pt x="6350" y="423"/>
                    </a:lnTo>
                    <a:cubicBezTo>
                      <a:pt x="6350" y="268"/>
                      <a:pt x="6334" y="127"/>
                      <a:pt x="63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 flipH="1">
                <a:off x="3989278" y="4414478"/>
                <a:ext cx="160307" cy="207554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3734" extrusionOk="0">
                    <a:moveTo>
                      <a:pt x="586" y="1"/>
                    </a:moveTo>
                    <a:lnTo>
                      <a:pt x="0" y="3733"/>
                    </a:lnTo>
                    <a:lnTo>
                      <a:pt x="2250" y="3095"/>
                    </a:lnTo>
                    <a:lnTo>
                      <a:pt x="2883" y="120"/>
                    </a:lnTo>
                    <a:lnTo>
                      <a:pt x="5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 flipH="1">
                <a:off x="3899619" y="4551269"/>
                <a:ext cx="266419" cy="152803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749" extrusionOk="0">
                    <a:moveTo>
                      <a:pt x="899" y="0"/>
                    </a:moveTo>
                    <a:cubicBezTo>
                      <a:pt x="45" y="1199"/>
                      <a:pt x="0" y="2748"/>
                      <a:pt x="457" y="2748"/>
                    </a:cubicBezTo>
                    <a:lnTo>
                      <a:pt x="4213" y="2748"/>
                    </a:lnTo>
                    <a:cubicBezTo>
                      <a:pt x="4793" y="2748"/>
                      <a:pt x="4663" y="2127"/>
                      <a:pt x="4119" y="2127"/>
                    </a:cubicBezTo>
                    <a:cubicBezTo>
                      <a:pt x="4020" y="2127"/>
                      <a:pt x="3908" y="2147"/>
                      <a:pt x="3784" y="2195"/>
                    </a:cubicBezTo>
                    <a:cubicBezTo>
                      <a:pt x="2871" y="1062"/>
                      <a:pt x="2775" y="0"/>
                      <a:pt x="2775" y="0"/>
                    </a:cubicBezTo>
                    <a:close/>
                  </a:path>
                </a:pathLst>
              </a:custGeom>
              <a:solidFill>
                <a:srgbClr val="C06C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 flipH="1">
                <a:off x="3902954" y="4530759"/>
                <a:ext cx="263028" cy="173258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117" extrusionOk="0">
                    <a:moveTo>
                      <a:pt x="1771" y="1"/>
                    </a:moveTo>
                    <a:cubicBezTo>
                      <a:pt x="1493" y="1"/>
                      <a:pt x="1229" y="80"/>
                      <a:pt x="1009" y="219"/>
                    </a:cubicBezTo>
                    <a:cubicBezTo>
                      <a:pt x="786" y="358"/>
                      <a:pt x="604" y="558"/>
                      <a:pt x="493" y="799"/>
                    </a:cubicBezTo>
                    <a:cubicBezTo>
                      <a:pt x="275" y="1276"/>
                      <a:pt x="51" y="1941"/>
                      <a:pt x="9" y="2733"/>
                    </a:cubicBezTo>
                    <a:cubicBezTo>
                      <a:pt x="1" y="2858"/>
                      <a:pt x="0" y="2985"/>
                      <a:pt x="3" y="3116"/>
                    </a:cubicBezTo>
                    <a:lnTo>
                      <a:pt x="4732" y="3116"/>
                    </a:lnTo>
                    <a:cubicBezTo>
                      <a:pt x="4732" y="2969"/>
                      <a:pt x="4711" y="2843"/>
                      <a:pt x="4670" y="2733"/>
                    </a:cubicBezTo>
                    <a:cubicBezTo>
                      <a:pt x="4426" y="2022"/>
                      <a:pt x="3485" y="1944"/>
                      <a:pt x="3080" y="878"/>
                    </a:cubicBezTo>
                    <a:cubicBezTo>
                      <a:pt x="2882" y="352"/>
                      <a:pt x="2359" y="1"/>
                      <a:pt x="1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 flipH="1">
                <a:off x="4107785" y="4602572"/>
                <a:ext cx="41800" cy="90770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633" fill="none" extrusionOk="0">
                    <a:moveTo>
                      <a:pt x="0" y="1"/>
                    </a:moveTo>
                    <a:cubicBezTo>
                      <a:pt x="751" y="587"/>
                      <a:pt x="562" y="1632"/>
                      <a:pt x="562" y="1632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3902954" y="4682668"/>
                <a:ext cx="263028" cy="21345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384" extrusionOk="0">
                    <a:moveTo>
                      <a:pt x="9" y="0"/>
                    </a:moveTo>
                    <a:cubicBezTo>
                      <a:pt x="1" y="125"/>
                      <a:pt x="0" y="252"/>
                      <a:pt x="3" y="383"/>
                    </a:cubicBezTo>
                    <a:lnTo>
                      <a:pt x="4732" y="383"/>
                    </a:lnTo>
                    <a:cubicBezTo>
                      <a:pt x="4732" y="236"/>
                      <a:pt x="4711" y="110"/>
                      <a:pt x="4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3753821" y="3477395"/>
                <a:ext cx="352631" cy="225842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4063" extrusionOk="0">
                    <a:moveTo>
                      <a:pt x="1291" y="0"/>
                    </a:moveTo>
                    <a:cubicBezTo>
                      <a:pt x="795" y="467"/>
                      <a:pt x="496" y="1134"/>
                      <a:pt x="315" y="1793"/>
                    </a:cubicBezTo>
                    <a:cubicBezTo>
                      <a:pt x="1" y="2939"/>
                      <a:pt x="46" y="4062"/>
                      <a:pt x="46" y="4062"/>
                    </a:cubicBezTo>
                    <a:lnTo>
                      <a:pt x="6344" y="4062"/>
                    </a:lnTo>
                    <a:cubicBezTo>
                      <a:pt x="6269" y="3462"/>
                      <a:pt x="6155" y="2928"/>
                      <a:pt x="6024" y="2465"/>
                    </a:cubicBezTo>
                    <a:cubicBezTo>
                      <a:pt x="5614" y="990"/>
                      <a:pt x="5040" y="213"/>
                      <a:pt x="5040" y="213"/>
                    </a:cubicBez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3649879" y="3587117"/>
                <a:ext cx="342348" cy="929993"/>
              </a:xfrm>
              <a:custGeom>
                <a:avLst/>
                <a:gdLst/>
                <a:ahLst/>
                <a:cxnLst/>
                <a:rect l="l" t="t" r="r" b="b"/>
                <a:pathLst>
                  <a:path w="6159" h="16731" extrusionOk="0">
                    <a:moveTo>
                      <a:pt x="1" y="1"/>
                    </a:moveTo>
                    <a:lnTo>
                      <a:pt x="1108" y="3240"/>
                    </a:lnTo>
                    <a:lnTo>
                      <a:pt x="2638" y="7726"/>
                    </a:lnTo>
                    <a:lnTo>
                      <a:pt x="3065" y="16722"/>
                    </a:lnTo>
                    <a:lnTo>
                      <a:pt x="4010" y="16724"/>
                    </a:lnTo>
                    <a:lnTo>
                      <a:pt x="6158" y="16731"/>
                    </a:lnTo>
                    <a:lnTo>
                      <a:pt x="5772" y="7316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3769276" y="3670437"/>
                <a:ext cx="161419" cy="846337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15226" extrusionOk="0">
                    <a:moveTo>
                      <a:pt x="411" y="0"/>
                    </a:moveTo>
                    <a:lnTo>
                      <a:pt x="1" y="1741"/>
                    </a:lnTo>
                    <a:lnTo>
                      <a:pt x="1531" y="6227"/>
                    </a:lnTo>
                    <a:lnTo>
                      <a:pt x="1958" y="15223"/>
                    </a:lnTo>
                    <a:lnTo>
                      <a:pt x="2903" y="15225"/>
                    </a:lnTo>
                    <a:lnTo>
                      <a:pt x="2554" y="6123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3769277" y="3670437"/>
                <a:ext cx="138629" cy="846337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226" fill="none" extrusionOk="0">
                    <a:moveTo>
                      <a:pt x="2493" y="15225"/>
                    </a:moveTo>
                    <a:lnTo>
                      <a:pt x="2144" y="6123"/>
                    </a:lnTo>
                    <a:lnTo>
                      <a:pt x="1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3883500" y="3640144"/>
                <a:ext cx="268309" cy="874519"/>
              </a:xfrm>
              <a:custGeom>
                <a:avLst/>
                <a:gdLst/>
                <a:ahLst/>
                <a:cxnLst/>
                <a:rect l="l" t="t" r="r" b="b"/>
                <a:pathLst>
                  <a:path w="4827" h="15733" extrusionOk="0">
                    <a:moveTo>
                      <a:pt x="4827" y="0"/>
                    </a:moveTo>
                    <a:lnTo>
                      <a:pt x="863" y="1133"/>
                    </a:lnTo>
                    <a:lnTo>
                      <a:pt x="1078" y="7131"/>
                    </a:lnTo>
                    <a:lnTo>
                      <a:pt x="0" y="15732"/>
                    </a:lnTo>
                    <a:lnTo>
                      <a:pt x="2793" y="15732"/>
                    </a:lnTo>
                    <a:lnTo>
                      <a:pt x="4220" y="6712"/>
                    </a:lnTo>
                    <a:lnTo>
                      <a:pt x="4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 flipH="1">
                <a:off x="3873554" y="3517971"/>
                <a:ext cx="49137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2153" fill="none" extrusionOk="0">
                    <a:moveTo>
                      <a:pt x="883" y="1"/>
                    </a:moveTo>
                    <a:lnTo>
                      <a:pt x="660" y="2152"/>
                    </a:lnTo>
                    <a:cubicBezTo>
                      <a:pt x="660" y="2152"/>
                      <a:pt x="1" y="1804"/>
                      <a:pt x="186" y="1077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 flipH="1">
                <a:off x="4042473" y="3634419"/>
                <a:ext cx="63867" cy="880244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5836" fill="none" extrusionOk="0">
                    <a:moveTo>
                      <a:pt x="1" y="15835"/>
                    </a:moveTo>
                    <a:lnTo>
                      <a:pt x="1149" y="7246"/>
                    </a:lnTo>
                    <a:cubicBezTo>
                      <a:pt x="1149" y="7246"/>
                      <a:pt x="487" y="2661"/>
                      <a:pt x="929" y="0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 flipH="1">
                <a:off x="3957651" y="3543095"/>
                <a:ext cx="142298" cy="123399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220" fill="none" extrusionOk="0">
                    <a:moveTo>
                      <a:pt x="0" y="1619"/>
                    </a:moveTo>
                    <a:cubicBezTo>
                      <a:pt x="0" y="1619"/>
                      <a:pt x="1884" y="2219"/>
                      <a:pt x="2560" y="0"/>
                    </a:cubicBezTo>
                  </a:path>
                </a:pathLst>
              </a:custGeom>
              <a:noFill/>
              <a:ln w="950" cap="flat" cmpd="sng">
                <a:solidFill>
                  <a:schemeClr val="lt2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 flipH="1">
                <a:off x="3812297" y="3511968"/>
                <a:ext cx="242851" cy="10839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195" fill="none" extrusionOk="0">
                    <a:moveTo>
                      <a:pt x="4368" y="195"/>
                    </a:moveTo>
                    <a:lnTo>
                      <a:pt x="0" y="0"/>
                    </a:lnTo>
                  </a:path>
                </a:pathLst>
              </a:custGeom>
              <a:noFill/>
              <a:ln w="950" cap="flat" cmpd="sng">
                <a:solidFill>
                  <a:srgbClr val="2D2D2F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 flipH="1">
                <a:off x="3771608" y="3477395"/>
                <a:ext cx="317390" cy="140241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2523" extrusionOk="0">
                    <a:moveTo>
                      <a:pt x="977" y="0"/>
                    </a:moveTo>
                    <a:cubicBezTo>
                      <a:pt x="481" y="467"/>
                      <a:pt x="182" y="1134"/>
                      <a:pt x="1" y="1793"/>
                    </a:cubicBezTo>
                    <a:lnTo>
                      <a:pt x="4567" y="1660"/>
                    </a:lnTo>
                    <a:cubicBezTo>
                      <a:pt x="4567" y="1660"/>
                      <a:pt x="4693" y="2522"/>
                      <a:pt x="5381" y="2522"/>
                    </a:cubicBezTo>
                    <a:cubicBezTo>
                      <a:pt x="5479" y="2522"/>
                      <a:pt x="5588" y="2505"/>
                      <a:pt x="5710" y="2465"/>
                    </a:cubicBezTo>
                    <a:cubicBezTo>
                      <a:pt x="5300" y="990"/>
                      <a:pt x="4726" y="213"/>
                      <a:pt x="4726" y="213"/>
                    </a:cubicBezTo>
                    <a:lnTo>
                      <a:pt x="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 flipH="1">
                <a:off x="3759601" y="3018553"/>
                <a:ext cx="354021" cy="539619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9708" extrusionOk="0">
                    <a:moveTo>
                      <a:pt x="3081" y="0"/>
                    </a:moveTo>
                    <a:cubicBezTo>
                      <a:pt x="2654" y="0"/>
                      <a:pt x="868" y="443"/>
                      <a:pt x="267" y="2841"/>
                    </a:cubicBezTo>
                    <a:cubicBezTo>
                      <a:pt x="0" y="3911"/>
                      <a:pt x="194" y="4965"/>
                      <a:pt x="235" y="5937"/>
                    </a:cubicBezTo>
                    <a:cubicBezTo>
                      <a:pt x="330" y="8117"/>
                      <a:pt x="293" y="9605"/>
                      <a:pt x="293" y="9605"/>
                    </a:cubicBezTo>
                    <a:lnTo>
                      <a:pt x="6256" y="9707"/>
                    </a:lnTo>
                    <a:lnTo>
                      <a:pt x="5448" y="6270"/>
                    </a:lnTo>
                    <a:lnTo>
                      <a:pt x="5446" y="6262"/>
                    </a:lnTo>
                    <a:lnTo>
                      <a:pt x="5437" y="6226"/>
                    </a:lnTo>
                    <a:cubicBezTo>
                      <a:pt x="5980" y="5764"/>
                      <a:pt x="6239" y="5237"/>
                      <a:pt x="6329" y="4707"/>
                    </a:cubicBezTo>
                    <a:cubicBezTo>
                      <a:pt x="6344" y="4618"/>
                      <a:pt x="6354" y="4526"/>
                      <a:pt x="6358" y="4437"/>
                    </a:cubicBezTo>
                    <a:cubicBezTo>
                      <a:pt x="6366" y="4375"/>
                      <a:pt x="6368" y="4314"/>
                      <a:pt x="6368" y="4255"/>
                    </a:cubicBezTo>
                    <a:cubicBezTo>
                      <a:pt x="6369" y="4046"/>
                      <a:pt x="6348" y="3840"/>
                      <a:pt x="6316" y="3640"/>
                    </a:cubicBezTo>
                    <a:cubicBezTo>
                      <a:pt x="6306" y="3581"/>
                      <a:pt x="6295" y="3521"/>
                      <a:pt x="6282" y="3464"/>
                    </a:cubicBezTo>
                    <a:cubicBezTo>
                      <a:pt x="6224" y="3188"/>
                      <a:pt x="6145" y="2870"/>
                      <a:pt x="6064" y="2560"/>
                    </a:cubicBezTo>
                    <a:cubicBezTo>
                      <a:pt x="5851" y="1751"/>
                      <a:pt x="5298" y="1075"/>
                      <a:pt x="4547" y="708"/>
                    </a:cubicBezTo>
                    <a:lnTo>
                      <a:pt x="3167" y="32"/>
                    </a:lnTo>
                    <a:cubicBezTo>
                      <a:pt x="3188" y="14"/>
                      <a:pt x="3155" y="0"/>
                      <a:pt x="3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 flipH="1">
                <a:off x="3808074" y="3018553"/>
                <a:ext cx="134905" cy="238293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4287" extrusionOk="0">
                    <a:moveTo>
                      <a:pt x="1" y="0"/>
                    </a:moveTo>
                    <a:lnTo>
                      <a:pt x="2427" y="4286"/>
                    </a:lnTo>
                    <a:lnTo>
                      <a:pt x="2291" y="1487"/>
                    </a:lnTo>
                    <a:lnTo>
                      <a:pt x="1441" y="9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 flipH="1">
                <a:off x="3790510" y="3009660"/>
                <a:ext cx="97774" cy="93661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685" extrusionOk="0">
                    <a:moveTo>
                      <a:pt x="704" y="0"/>
                    </a:moveTo>
                    <a:lnTo>
                      <a:pt x="0" y="1229"/>
                    </a:lnTo>
                    <a:lnTo>
                      <a:pt x="1260" y="1684"/>
                    </a:lnTo>
                    <a:lnTo>
                      <a:pt x="1414" y="1540"/>
                    </a:lnTo>
                    <a:cubicBezTo>
                      <a:pt x="1758" y="1220"/>
                      <a:pt x="1714" y="681"/>
                      <a:pt x="1322" y="417"/>
                    </a:cubicBez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 flipH="1">
                <a:off x="3762939" y="2793996"/>
                <a:ext cx="174704" cy="30844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549" extrusionOk="0">
                    <a:moveTo>
                      <a:pt x="1429" y="0"/>
                    </a:moveTo>
                    <a:lnTo>
                      <a:pt x="1" y="4072"/>
                    </a:lnTo>
                    <a:lnTo>
                      <a:pt x="1511" y="5548"/>
                    </a:lnTo>
                    <a:lnTo>
                      <a:pt x="2015" y="4862"/>
                    </a:lnTo>
                    <a:lnTo>
                      <a:pt x="2865" y="3704"/>
                    </a:lnTo>
                    <a:lnTo>
                      <a:pt x="3142" y="3327"/>
                    </a:ln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EAAB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 flipH="1">
                <a:off x="3704465" y="2694557"/>
                <a:ext cx="147801" cy="140964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536" extrusionOk="0">
                    <a:moveTo>
                      <a:pt x="1329" y="0"/>
                    </a:moveTo>
                    <a:cubicBezTo>
                      <a:pt x="595" y="0"/>
                      <a:pt x="0" y="567"/>
                      <a:pt x="0" y="1268"/>
                    </a:cubicBezTo>
                    <a:cubicBezTo>
                      <a:pt x="0" y="1968"/>
                      <a:pt x="595" y="2536"/>
                      <a:pt x="1329" y="2536"/>
                    </a:cubicBezTo>
                    <a:cubicBezTo>
                      <a:pt x="2064" y="2536"/>
                      <a:pt x="2658" y="1968"/>
                      <a:pt x="2658" y="1268"/>
                    </a:cubicBezTo>
                    <a:cubicBezTo>
                      <a:pt x="2658" y="567"/>
                      <a:pt x="2064" y="0"/>
                      <a:pt x="1329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 flipH="1">
                <a:off x="3676505" y="2756755"/>
                <a:ext cx="231289" cy="281205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5059" extrusionOk="0">
                    <a:moveTo>
                      <a:pt x="1485" y="1"/>
                    </a:moveTo>
                    <a:cubicBezTo>
                      <a:pt x="1325" y="1"/>
                      <a:pt x="1171" y="26"/>
                      <a:pt x="1029" y="71"/>
                    </a:cubicBezTo>
                    <a:cubicBezTo>
                      <a:pt x="416" y="269"/>
                      <a:pt x="0" y="858"/>
                      <a:pt x="81" y="1512"/>
                    </a:cubicBezTo>
                    <a:lnTo>
                      <a:pt x="153" y="2073"/>
                    </a:lnTo>
                    <a:lnTo>
                      <a:pt x="373" y="4333"/>
                    </a:lnTo>
                    <a:cubicBezTo>
                      <a:pt x="373" y="4333"/>
                      <a:pt x="1961" y="4895"/>
                      <a:pt x="2507" y="5027"/>
                    </a:cubicBezTo>
                    <a:cubicBezTo>
                      <a:pt x="2595" y="5048"/>
                      <a:pt x="2685" y="5058"/>
                      <a:pt x="2773" y="5058"/>
                    </a:cubicBezTo>
                    <a:cubicBezTo>
                      <a:pt x="3274" y="5058"/>
                      <a:pt x="3748" y="4734"/>
                      <a:pt x="3857" y="4243"/>
                    </a:cubicBezTo>
                    <a:cubicBezTo>
                      <a:pt x="4033" y="3455"/>
                      <a:pt x="4160" y="2664"/>
                      <a:pt x="3907" y="1768"/>
                    </a:cubicBezTo>
                    <a:cubicBezTo>
                      <a:pt x="3758" y="1240"/>
                      <a:pt x="3430" y="794"/>
                      <a:pt x="2993" y="482"/>
                    </a:cubicBezTo>
                    <a:cubicBezTo>
                      <a:pt x="2797" y="340"/>
                      <a:pt x="2579" y="227"/>
                      <a:pt x="2345" y="146"/>
                    </a:cubicBezTo>
                    <a:lnTo>
                      <a:pt x="2342" y="145"/>
                    </a:lnTo>
                    <a:lnTo>
                      <a:pt x="2210" y="102"/>
                    </a:lnTo>
                    <a:lnTo>
                      <a:pt x="2197" y="98"/>
                    </a:lnTo>
                    <a:cubicBezTo>
                      <a:pt x="2130" y="78"/>
                      <a:pt x="2062" y="63"/>
                      <a:pt x="1994" y="51"/>
                    </a:cubicBezTo>
                    <a:cubicBezTo>
                      <a:pt x="1831" y="18"/>
                      <a:pt x="1665" y="1"/>
                      <a:pt x="1495" y="1"/>
                    </a:cubicBezTo>
                    <a:cubicBezTo>
                      <a:pt x="1492" y="1"/>
                      <a:pt x="1488" y="1"/>
                      <a:pt x="148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 flipH="1">
                <a:off x="3736206" y="2962469"/>
                <a:ext cx="42245" cy="22067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4" y="302"/>
                      <a:pt x="208" y="396"/>
                      <a:pt x="368" y="396"/>
                    </a:cubicBezTo>
                    <a:cubicBezTo>
                      <a:pt x="566" y="396"/>
                      <a:pt x="760" y="253"/>
                      <a:pt x="722" y="175"/>
                    </a:cubicBezTo>
                    <a:cubicBezTo>
                      <a:pt x="652" y="3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 flipH="1">
                <a:off x="3758047" y="2735300"/>
                <a:ext cx="219450" cy="203775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3666" extrusionOk="0">
                    <a:moveTo>
                      <a:pt x="2477" y="1"/>
                    </a:moveTo>
                    <a:cubicBezTo>
                      <a:pt x="1609" y="1"/>
                      <a:pt x="598" y="264"/>
                      <a:pt x="351" y="1153"/>
                    </a:cubicBezTo>
                    <a:cubicBezTo>
                      <a:pt x="0" y="2416"/>
                      <a:pt x="1222" y="3665"/>
                      <a:pt x="1222" y="3665"/>
                    </a:cubicBezTo>
                    <a:lnTo>
                      <a:pt x="2214" y="3314"/>
                    </a:lnTo>
                    <a:lnTo>
                      <a:pt x="2196" y="1337"/>
                    </a:lnTo>
                    <a:cubicBezTo>
                      <a:pt x="2196" y="1337"/>
                      <a:pt x="3128" y="1236"/>
                      <a:pt x="3815" y="387"/>
                    </a:cubicBezTo>
                    <a:cubicBezTo>
                      <a:pt x="3948" y="221"/>
                      <a:pt x="3272" y="1"/>
                      <a:pt x="2477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 flipH="1">
                <a:off x="3686235" y="2860307"/>
                <a:ext cx="53362" cy="98552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3" extrusionOk="0">
                    <a:moveTo>
                      <a:pt x="15" y="1"/>
                    </a:moveTo>
                    <a:lnTo>
                      <a:pt x="0" y="1732"/>
                    </a:lnTo>
                    <a:lnTo>
                      <a:pt x="134" y="1760"/>
                    </a:lnTo>
                    <a:cubicBezTo>
                      <a:pt x="174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8" y="930"/>
                    </a:cubicBezTo>
                    <a:cubicBezTo>
                      <a:pt x="431" y="695"/>
                      <a:pt x="194" y="430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 flipH="1">
                <a:off x="3855376" y="2862197"/>
                <a:ext cx="130680" cy="96607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738" extrusionOk="0">
                    <a:moveTo>
                      <a:pt x="1234" y="0"/>
                    </a:moveTo>
                    <a:cubicBezTo>
                      <a:pt x="437" y="0"/>
                      <a:pt x="1" y="1395"/>
                      <a:pt x="1834" y="1738"/>
                    </a:cubicBezTo>
                    <a:lnTo>
                      <a:pt x="2350" y="1059"/>
                    </a:lnTo>
                    <a:cubicBezTo>
                      <a:pt x="2020" y="280"/>
                      <a:pt x="1591" y="0"/>
                      <a:pt x="1234" y="0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 flipH="1">
                <a:off x="3893509" y="2896714"/>
                <a:ext cx="32184" cy="2740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 flipH="1">
                <a:off x="3893509" y="2896714"/>
                <a:ext cx="32184" cy="2740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3" fill="none" extrusionOk="0">
                    <a:moveTo>
                      <a:pt x="1" y="1"/>
                    </a:moveTo>
                    <a:lnTo>
                      <a:pt x="578" y="49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 flipH="1">
                <a:off x="3842483" y="2841742"/>
                <a:ext cx="32795" cy="7959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432" extrusionOk="0">
                    <a:moveTo>
                      <a:pt x="589" y="0"/>
                    </a:moveTo>
                    <a:lnTo>
                      <a:pt x="0" y="477"/>
                    </a:lnTo>
                    <a:lnTo>
                      <a:pt x="375" y="1399"/>
                    </a:lnTo>
                    <a:lnTo>
                      <a:pt x="581" y="1431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 flipH="1">
                <a:off x="3758829" y="2879706"/>
                <a:ext cx="23290" cy="41578"/>
              </a:xfrm>
              <a:custGeom>
                <a:avLst/>
                <a:gdLst/>
                <a:ahLst/>
                <a:cxnLst/>
                <a:rect l="l" t="t" r="r" b="b"/>
                <a:pathLst>
                  <a:path w="419" h="748" extrusionOk="0">
                    <a:moveTo>
                      <a:pt x="166" y="1"/>
                    </a:moveTo>
                    <a:cubicBezTo>
                      <a:pt x="162" y="1"/>
                      <a:pt x="158" y="1"/>
                      <a:pt x="153" y="2"/>
                    </a:cubicBezTo>
                    <a:cubicBezTo>
                      <a:pt x="55" y="15"/>
                      <a:pt x="0" y="193"/>
                      <a:pt x="31" y="398"/>
                    </a:cubicBezTo>
                    <a:cubicBezTo>
                      <a:pt x="62" y="596"/>
                      <a:pt x="160" y="748"/>
                      <a:pt x="255" y="748"/>
                    </a:cubicBezTo>
                    <a:cubicBezTo>
                      <a:pt x="259" y="748"/>
                      <a:pt x="263" y="748"/>
                      <a:pt x="267" y="747"/>
                    </a:cubicBezTo>
                    <a:cubicBezTo>
                      <a:pt x="365" y="733"/>
                      <a:pt x="419" y="555"/>
                      <a:pt x="388" y="349"/>
                    </a:cubicBezTo>
                    <a:cubicBezTo>
                      <a:pt x="358" y="152"/>
                      <a:pt x="26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 flipH="1">
                <a:off x="3765887" y="2832460"/>
                <a:ext cx="49637" cy="1856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334" extrusionOk="0">
                    <a:moveTo>
                      <a:pt x="499" y="1"/>
                    </a:moveTo>
                    <a:cubicBezTo>
                      <a:pt x="422" y="1"/>
                      <a:pt x="336" y="17"/>
                      <a:pt x="254" y="55"/>
                    </a:cubicBezTo>
                    <a:cubicBezTo>
                      <a:pt x="0" y="173"/>
                      <a:pt x="5" y="334"/>
                      <a:pt x="233" y="334"/>
                    </a:cubicBezTo>
                    <a:cubicBezTo>
                      <a:pt x="295" y="334"/>
                      <a:pt x="375" y="321"/>
                      <a:pt x="471" y="293"/>
                    </a:cubicBezTo>
                    <a:cubicBezTo>
                      <a:pt x="892" y="167"/>
                      <a:pt x="746" y="1"/>
                      <a:pt x="499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8"/>
              <p:cNvSpPr/>
              <p:nvPr/>
            </p:nvSpPr>
            <p:spPr>
              <a:xfrm flipH="1">
                <a:off x="3693295" y="2868255"/>
                <a:ext cx="23346" cy="4157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48" extrusionOk="0">
                    <a:moveTo>
                      <a:pt x="165" y="0"/>
                    </a:moveTo>
                    <a:cubicBezTo>
                      <a:pt x="161" y="0"/>
                      <a:pt x="157" y="0"/>
                      <a:pt x="153" y="1"/>
                    </a:cubicBezTo>
                    <a:cubicBezTo>
                      <a:pt x="55" y="15"/>
                      <a:pt x="1" y="193"/>
                      <a:pt x="32" y="399"/>
                    </a:cubicBezTo>
                    <a:cubicBezTo>
                      <a:pt x="61" y="596"/>
                      <a:pt x="159" y="747"/>
                      <a:pt x="254" y="747"/>
                    </a:cubicBezTo>
                    <a:cubicBezTo>
                      <a:pt x="258" y="747"/>
                      <a:pt x="262" y="747"/>
                      <a:pt x="266" y="746"/>
                    </a:cubicBezTo>
                    <a:cubicBezTo>
                      <a:pt x="364" y="732"/>
                      <a:pt x="419" y="555"/>
                      <a:pt x="388" y="350"/>
                    </a:cubicBezTo>
                    <a:cubicBezTo>
                      <a:pt x="358" y="152"/>
                      <a:pt x="260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8"/>
              <p:cNvSpPr/>
              <p:nvPr/>
            </p:nvSpPr>
            <p:spPr>
              <a:xfrm flipH="1">
                <a:off x="3680010" y="2817007"/>
                <a:ext cx="55696" cy="16787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2" extrusionOk="0">
                    <a:moveTo>
                      <a:pt x="406" y="1"/>
                    </a:moveTo>
                    <a:cubicBezTo>
                      <a:pt x="390" y="1"/>
                      <a:pt x="375" y="1"/>
                      <a:pt x="359" y="3"/>
                    </a:cubicBezTo>
                    <a:cubicBezTo>
                      <a:pt x="1" y="31"/>
                      <a:pt x="8" y="270"/>
                      <a:pt x="472" y="299"/>
                    </a:cubicBezTo>
                    <a:cubicBezTo>
                      <a:pt x="499" y="300"/>
                      <a:pt x="524" y="301"/>
                      <a:pt x="547" y="301"/>
                    </a:cubicBezTo>
                    <a:cubicBezTo>
                      <a:pt x="1001" y="301"/>
                      <a:pt x="751" y="1"/>
                      <a:pt x="406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8"/>
              <p:cNvSpPr/>
              <p:nvPr/>
            </p:nvSpPr>
            <p:spPr>
              <a:xfrm flipH="1">
                <a:off x="3691016" y="2855749"/>
                <a:ext cx="53362" cy="98608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774" extrusionOk="0">
                    <a:moveTo>
                      <a:pt x="15" y="1"/>
                    </a:moveTo>
                    <a:lnTo>
                      <a:pt x="0" y="1733"/>
                    </a:lnTo>
                    <a:lnTo>
                      <a:pt x="134" y="1761"/>
                    </a:lnTo>
                    <a:cubicBezTo>
                      <a:pt x="175" y="1769"/>
                      <a:pt x="214" y="1773"/>
                      <a:pt x="253" y="1773"/>
                    </a:cubicBezTo>
                    <a:cubicBezTo>
                      <a:pt x="688" y="1773"/>
                      <a:pt x="959" y="1267"/>
                      <a:pt x="649" y="930"/>
                    </a:cubicBezTo>
                    <a:cubicBezTo>
                      <a:pt x="431" y="696"/>
                      <a:pt x="195" y="429"/>
                      <a:pt x="15" y="1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 flipH="1">
                <a:off x="3689515" y="2855749"/>
                <a:ext cx="54862" cy="103666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865" fill="none" extrusionOk="0">
                    <a:moveTo>
                      <a:pt x="15" y="1"/>
                    </a:moveTo>
                    <a:cubicBezTo>
                      <a:pt x="195" y="429"/>
                      <a:pt x="431" y="696"/>
                      <a:pt x="649" y="930"/>
                    </a:cubicBezTo>
                    <a:cubicBezTo>
                      <a:pt x="987" y="1297"/>
                      <a:pt x="636" y="1864"/>
                      <a:pt x="134" y="1761"/>
                    </a:cubicBezTo>
                    <a:lnTo>
                      <a:pt x="0" y="1733"/>
                    </a:lnTo>
                  </a:path>
                </a:pathLst>
              </a:custGeom>
              <a:noFill/>
              <a:ln w="475" cap="flat" cmpd="sng">
                <a:solidFill>
                  <a:srgbClr val="EAAB8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 flipH="1">
                <a:off x="3818970" y="2789549"/>
                <a:ext cx="64590" cy="10783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940" extrusionOk="0">
                    <a:moveTo>
                      <a:pt x="945" y="0"/>
                    </a:moveTo>
                    <a:lnTo>
                      <a:pt x="1" y="494"/>
                    </a:lnTo>
                    <a:lnTo>
                      <a:pt x="443" y="1939"/>
                    </a:lnTo>
                    <a:lnTo>
                      <a:pt x="559" y="1825"/>
                    </a:lnTo>
                    <a:cubicBezTo>
                      <a:pt x="994" y="1393"/>
                      <a:pt x="1161" y="776"/>
                      <a:pt x="1000" y="197"/>
                    </a:cubicBezTo>
                    <a:lnTo>
                      <a:pt x="945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 flipH="1">
                <a:off x="3721753" y="2760201"/>
                <a:ext cx="7882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67" extrusionOk="0">
                    <a:moveTo>
                      <a:pt x="708" y="1"/>
                    </a:moveTo>
                    <a:cubicBezTo>
                      <a:pt x="288" y="1"/>
                      <a:pt x="1" y="359"/>
                      <a:pt x="1" y="359"/>
                    </a:cubicBezTo>
                    <a:cubicBezTo>
                      <a:pt x="298" y="589"/>
                      <a:pt x="555" y="666"/>
                      <a:pt x="765" y="666"/>
                    </a:cubicBezTo>
                    <a:cubicBezTo>
                      <a:pt x="1184" y="666"/>
                      <a:pt x="1417" y="359"/>
                      <a:pt x="1417" y="359"/>
                    </a:cubicBezTo>
                    <a:cubicBezTo>
                      <a:pt x="1161" y="90"/>
                      <a:pt x="918" y="1"/>
                      <a:pt x="708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 flipH="1">
                <a:off x="3765883" y="3183581"/>
                <a:ext cx="292989" cy="374587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6739" extrusionOk="0">
                    <a:moveTo>
                      <a:pt x="368" y="0"/>
                    </a:moveTo>
                    <a:cubicBezTo>
                      <a:pt x="75" y="1350"/>
                      <a:pt x="1" y="5332"/>
                      <a:pt x="41" y="6649"/>
                    </a:cubicBezTo>
                    <a:lnTo>
                      <a:pt x="5271" y="6738"/>
                    </a:lnTo>
                    <a:lnTo>
                      <a:pt x="5271" y="6738"/>
                    </a:lnTo>
                    <a:lnTo>
                      <a:pt x="5039" y="2715"/>
                    </a:lnTo>
                    <a:lnTo>
                      <a:pt x="3293" y="247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4F76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 flipH="1">
                <a:off x="3808075" y="3075915"/>
                <a:ext cx="79709" cy="18076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252" extrusionOk="0">
                    <a:moveTo>
                      <a:pt x="616" y="1"/>
                    </a:moveTo>
                    <a:lnTo>
                      <a:pt x="409" y="26"/>
                    </a:lnTo>
                    <a:lnTo>
                      <a:pt x="0" y="325"/>
                    </a:lnTo>
                    <a:lnTo>
                      <a:pt x="595" y="828"/>
                    </a:lnTo>
                    <a:lnTo>
                      <a:pt x="614" y="1802"/>
                    </a:lnTo>
                    <a:lnTo>
                      <a:pt x="1434" y="3252"/>
                    </a:lnTo>
                    <a:lnTo>
                      <a:pt x="1347" y="1473"/>
                    </a:lnTo>
                    <a:lnTo>
                      <a:pt x="947" y="760"/>
                    </a:lnTo>
                    <a:lnTo>
                      <a:pt x="1026" y="273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 flipH="1">
                <a:off x="3837479" y="2978200"/>
                <a:ext cx="118396" cy="136406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2454" extrusionOk="0">
                    <a:moveTo>
                      <a:pt x="474" y="1"/>
                    </a:moveTo>
                    <a:lnTo>
                      <a:pt x="1" y="755"/>
                    </a:lnTo>
                    <a:lnTo>
                      <a:pt x="1210" y="2454"/>
                    </a:lnTo>
                    <a:lnTo>
                      <a:pt x="1631" y="2048"/>
                    </a:lnTo>
                    <a:cubicBezTo>
                      <a:pt x="2129" y="1566"/>
                      <a:pt x="2040" y="742"/>
                      <a:pt x="1420" y="414"/>
                    </a:cubicBezTo>
                    <a:cubicBezTo>
                      <a:pt x="1392" y="400"/>
                      <a:pt x="1362" y="386"/>
                      <a:pt x="1334" y="373"/>
                    </a:cubicBezTo>
                    <a:lnTo>
                      <a:pt x="4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 rot="-888226" flipH="1">
                <a:off x="3868900" y="3071534"/>
                <a:ext cx="295601" cy="448961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8077" extrusionOk="0">
                    <a:moveTo>
                      <a:pt x="1420" y="0"/>
                    </a:moveTo>
                    <a:cubicBezTo>
                      <a:pt x="1402" y="0"/>
                      <a:pt x="1383" y="1"/>
                      <a:pt x="1364" y="2"/>
                    </a:cubicBezTo>
                    <a:cubicBezTo>
                      <a:pt x="573" y="48"/>
                      <a:pt x="1" y="755"/>
                      <a:pt x="41" y="1512"/>
                    </a:cubicBezTo>
                    <a:cubicBezTo>
                      <a:pt x="164" y="3889"/>
                      <a:pt x="1047" y="5607"/>
                      <a:pt x="2122" y="7329"/>
                    </a:cubicBezTo>
                    <a:cubicBezTo>
                      <a:pt x="2419" y="7803"/>
                      <a:pt x="2949" y="8076"/>
                      <a:pt x="3502" y="8076"/>
                    </a:cubicBezTo>
                    <a:cubicBezTo>
                      <a:pt x="3686" y="8076"/>
                      <a:pt x="3873" y="8046"/>
                      <a:pt x="4054" y="7983"/>
                    </a:cubicBezTo>
                    <a:cubicBezTo>
                      <a:pt x="4892" y="7689"/>
                      <a:pt x="5317" y="6798"/>
                      <a:pt x="5000" y="6003"/>
                    </a:cubicBezTo>
                    <a:lnTo>
                      <a:pt x="2729" y="1001"/>
                    </a:lnTo>
                    <a:cubicBezTo>
                      <a:pt x="2597" y="697"/>
                      <a:pt x="2095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 rot="-4233323" flipH="1">
                <a:off x="3752526" y="3498339"/>
                <a:ext cx="417800" cy="174936"/>
              </a:xfrm>
              <a:custGeom>
                <a:avLst/>
                <a:gdLst/>
                <a:ahLst/>
                <a:cxnLst/>
                <a:rect l="l" t="t" r="r" b="b"/>
                <a:pathLst>
                  <a:path w="7516" h="3147" extrusionOk="0">
                    <a:moveTo>
                      <a:pt x="1433" y="0"/>
                    </a:moveTo>
                    <a:cubicBezTo>
                      <a:pt x="1427" y="0"/>
                      <a:pt x="1420" y="1"/>
                      <a:pt x="1414" y="1"/>
                    </a:cubicBezTo>
                    <a:cubicBezTo>
                      <a:pt x="810" y="9"/>
                      <a:pt x="252" y="408"/>
                      <a:pt x="78" y="1025"/>
                    </a:cubicBezTo>
                    <a:cubicBezTo>
                      <a:pt x="1" y="1298"/>
                      <a:pt x="10" y="1575"/>
                      <a:pt x="87" y="1827"/>
                    </a:cubicBezTo>
                    <a:cubicBezTo>
                      <a:pt x="236" y="2304"/>
                      <a:pt x="630" y="2689"/>
                      <a:pt x="1160" y="2789"/>
                    </a:cubicBezTo>
                    <a:cubicBezTo>
                      <a:pt x="2635" y="3067"/>
                      <a:pt x="3984" y="3147"/>
                      <a:pt x="5051" y="3147"/>
                    </a:cubicBezTo>
                    <a:cubicBezTo>
                      <a:pt x="6509" y="3147"/>
                      <a:pt x="7439" y="2997"/>
                      <a:pt x="7439" y="2997"/>
                    </a:cubicBezTo>
                    <a:lnTo>
                      <a:pt x="7516" y="1931"/>
                    </a:lnTo>
                    <a:lnTo>
                      <a:pt x="1891" y="77"/>
                    </a:lnTo>
                    <a:cubicBezTo>
                      <a:pt x="1739" y="26"/>
                      <a:pt x="1585" y="0"/>
                      <a:pt x="1433" y="0"/>
                    </a:cubicBez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 rot="-4233350" flipH="1">
                <a:off x="3881263" y="3726871"/>
                <a:ext cx="143748" cy="96110"/>
              </a:xfrm>
              <a:custGeom>
                <a:avLst/>
                <a:gdLst/>
                <a:ahLst/>
                <a:cxnLst/>
                <a:rect l="l" t="t" r="r" b="b"/>
                <a:pathLst>
                  <a:path w="2586" h="1729" extrusionOk="0">
                    <a:moveTo>
                      <a:pt x="937" y="1"/>
                    </a:moveTo>
                    <a:lnTo>
                      <a:pt x="0" y="1155"/>
                    </a:lnTo>
                    <a:lnTo>
                      <a:pt x="1156" y="1728"/>
                    </a:lnTo>
                    <a:lnTo>
                      <a:pt x="2585" y="362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 rot="-4233350" flipH="1">
                <a:off x="3880990" y="3816933"/>
                <a:ext cx="97666" cy="59923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078" extrusionOk="0">
                    <a:moveTo>
                      <a:pt x="810" y="1"/>
                    </a:moveTo>
                    <a:lnTo>
                      <a:pt x="1" y="675"/>
                    </a:lnTo>
                    <a:lnTo>
                      <a:pt x="1114" y="902"/>
                    </a:lnTo>
                    <a:lnTo>
                      <a:pt x="1423" y="1049"/>
                    </a:lnTo>
                    <a:cubicBezTo>
                      <a:pt x="1453" y="1068"/>
                      <a:pt x="1486" y="1078"/>
                      <a:pt x="1520" y="1078"/>
                    </a:cubicBezTo>
                    <a:cubicBezTo>
                      <a:pt x="1532" y="1078"/>
                      <a:pt x="1544" y="1077"/>
                      <a:pt x="1555" y="1074"/>
                    </a:cubicBezTo>
                    <a:cubicBezTo>
                      <a:pt x="1703" y="1046"/>
                      <a:pt x="1757" y="862"/>
                      <a:pt x="1647" y="759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 rot="-4233350" flipH="1">
                <a:off x="3913614" y="3815803"/>
                <a:ext cx="73097" cy="4730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851" extrusionOk="0">
                    <a:moveTo>
                      <a:pt x="339" y="1"/>
                    </a:moveTo>
                    <a:lnTo>
                      <a:pt x="0" y="384"/>
                    </a:lnTo>
                    <a:lnTo>
                      <a:pt x="987" y="834"/>
                    </a:lnTo>
                    <a:cubicBezTo>
                      <a:pt x="1014" y="845"/>
                      <a:pt x="1042" y="851"/>
                      <a:pt x="1069" y="851"/>
                    </a:cubicBezTo>
                    <a:cubicBezTo>
                      <a:pt x="1140" y="851"/>
                      <a:pt x="1208" y="815"/>
                      <a:pt x="1249" y="752"/>
                    </a:cubicBezTo>
                    <a:cubicBezTo>
                      <a:pt x="1315" y="648"/>
                      <a:pt x="1278" y="508"/>
                      <a:pt x="1169" y="450"/>
                    </a:cubicBez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 rot="-4233350" flipH="1">
                <a:off x="3934636" y="3805548"/>
                <a:ext cx="73152" cy="47249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850" extrusionOk="0">
                    <a:moveTo>
                      <a:pt x="339" y="1"/>
                    </a:moveTo>
                    <a:lnTo>
                      <a:pt x="1" y="383"/>
                    </a:lnTo>
                    <a:lnTo>
                      <a:pt x="987" y="833"/>
                    </a:lnTo>
                    <a:cubicBezTo>
                      <a:pt x="1014" y="844"/>
                      <a:pt x="1042" y="850"/>
                      <a:pt x="1070" y="850"/>
                    </a:cubicBezTo>
                    <a:cubicBezTo>
                      <a:pt x="1141" y="850"/>
                      <a:pt x="1209" y="814"/>
                      <a:pt x="1249" y="752"/>
                    </a:cubicBezTo>
                    <a:cubicBezTo>
                      <a:pt x="1315" y="647"/>
                      <a:pt x="1279" y="507"/>
                      <a:pt x="1169" y="449"/>
                    </a:cubicBez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 rot="-4233350" flipH="1">
                <a:off x="3954419" y="3795339"/>
                <a:ext cx="73097" cy="472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850" extrusionOk="0">
                    <a:moveTo>
                      <a:pt x="338" y="0"/>
                    </a:moveTo>
                    <a:lnTo>
                      <a:pt x="0" y="383"/>
                    </a:lnTo>
                    <a:lnTo>
                      <a:pt x="987" y="833"/>
                    </a:lnTo>
                    <a:cubicBezTo>
                      <a:pt x="1013" y="845"/>
                      <a:pt x="1041" y="850"/>
                      <a:pt x="1068" y="850"/>
                    </a:cubicBezTo>
                    <a:cubicBezTo>
                      <a:pt x="1139" y="850"/>
                      <a:pt x="1208" y="814"/>
                      <a:pt x="1248" y="751"/>
                    </a:cubicBezTo>
                    <a:cubicBezTo>
                      <a:pt x="1315" y="646"/>
                      <a:pt x="1278" y="506"/>
                      <a:pt x="1168" y="448"/>
                    </a:cubicBez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2CF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8"/>
              <p:cNvSpPr/>
              <p:nvPr/>
            </p:nvSpPr>
            <p:spPr>
              <a:xfrm>
                <a:off x="3732500" y="3234950"/>
                <a:ext cx="122100" cy="1221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2" name="Google Shape;1082;p28"/>
          <p:cNvGrpSpPr/>
          <p:nvPr/>
        </p:nvGrpSpPr>
        <p:grpSpPr>
          <a:xfrm flipH="1">
            <a:off x="5000329" y="2927063"/>
            <a:ext cx="1012414" cy="1770295"/>
            <a:chOff x="7129917" y="2927063"/>
            <a:chExt cx="1012414" cy="1770295"/>
          </a:xfrm>
        </p:grpSpPr>
        <p:sp>
          <p:nvSpPr>
            <p:cNvPr id="1083" name="Google Shape;1083;p28"/>
            <p:cNvSpPr/>
            <p:nvPr/>
          </p:nvSpPr>
          <p:spPr>
            <a:xfrm flipH="1">
              <a:off x="7352481" y="2979867"/>
              <a:ext cx="57753" cy="256414"/>
            </a:xfrm>
            <a:custGeom>
              <a:avLst/>
              <a:gdLst/>
              <a:ahLst/>
              <a:cxnLst/>
              <a:rect l="l" t="t" r="r" b="b"/>
              <a:pathLst>
                <a:path w="1039" h="4613" extrusionOk="0">
                  <a:moveTo>
                    <a:pt x="290" y="0"/>
                  </a:moveTo>
                  <a:lnTo>
                    <a:pt x="1" y="4566"/>
                  </a:lnTo>
                  <a:lnTo>
                    <a:pt x="750" y="4613"/>
                  </a:lnTo>
                  <a:lnTo>
                    <a:pt x="1039" y="47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 flipH="1">
              <a:off x="7406064" y="3041732"/>
              <a:ext cx="57697" cy="194992"/>
            </a:xfrm>
            <a:custGeom>
              <a:avLst/>
              <a:gdLst/>
              <a:ahLst/>
              <a:cxnLst/>
              <a:rect l="l" t="t" r="r" b="b"/>
              <a:pathLst>
                <a:path w="1038" h="3508" extrusionOk="0">
                  <a:moveTo>
                    <a:pt x="289" y="1"/>
                  </a:moveTo>
                  <a:lnTo>
                    <a:pt x="0" y="3445"/>
                  </a:lnTo>
                  <a:lnTo>
                    <a:pt x="748" y="3508"/>
                  </a:lnTo>
                  <a:lnTo>
                    <a:pt x="1037" y="6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 flipH="1">
              <a:off x="7458202" y="2947128"/>
              <a:ext cx="78597" cy="289598"/>
            </a:xfrm>
            <a:custGeom>
              <a:avLst/>
              <a:gdLst/>
              <a:ahLst/>
              <a:cxnLst/>
              <a:rect l="l" t="t" r="r" b="b"/>
              <a:pathLst>
                <a:path w="1414" h="5210" extrusionOk="0">
                  <a:moveTo>
                    <a:pt x="290" y="1"/>
                  </a:moveTo>
                  <a:lnTo>
                    <a:pt x="1" y="5147"/>
                  </a:lnTo>
                  <a:lnTo>
                    <a:pt x="1124" y="5210"/>
                  </a:lnTo>
                  <a:lnTo>
                    <a:pt x="1414" y="6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 flipH="1">
              <a:off x="7531184" y="3001322"/>
              <a:ext cx="57697" cy="235125"/>
            </a:xfrm>
            <a:custGeom>
              <a:avLst/>
              <a:gdLst/>
              <a:ahLst/>
              <a:cxnLst/>
              <a:rect l="l" t="t" r="r" b="b"/>
              <a:pathLst>
                <a:path w="1038" h="4230" extrusionOk="0">
                  <a:moveTo>
                    <a:pt x="288" y="1"/>
                  </a:moveTo>
                  <a:lnTo>
                    <a:pt x="0" y="4178"/>
                  </a:lnTo>
                  <a:lnTo>
                    <a:pt x="748" y="4229"/>
                  </a:lnTo>
                  <a:lnTo>
                    <a:pt x="1037" y="5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 flipH="1">
              <a:off x="7599663" y="3023389"/>
              <a:ext cx="89047" cy="215670"/>
            </a:xfrm>
            <a:custGeom>
              <a:avLst/>
              <a:gdLst/>
              <a:ahLst/>
              <a:cxnLst/>
              <a:rect l="l" t="t" r="r" b="b"/>
              <a:pathLst>
                <a:path w="1602" h="3880" extrusionOk="0">
                  <a:moveTo>
                    <a:pt x="1116" y="0"/>
                  </a:moveTo>
                  <a:lnTo>
                    <a:pt x="0" y="146"/>
                  </a:lnTo>
                  <a:lnTo>
                    <a:pt x="486" y="3879"/>
                  </a:lnTo>
                  <a:lnTo>
                    <a:pt x="1602" y="3734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 flipH="1">
              <a:off x="7672144" y="2927063"/>
              <a:ext cx="98941" cy="311665"/>
            </a:xfrm>
            <a:custGeom>
              <a:avLst/>
              <a:gdLst/>
              <a:ahLst/>
              <a:cxnLst/>
              <a:rect l="l" t="t" r="r" b="b"/>
              <a:pathLst>
                <a:path w="1780" h="5607" extrusionOk="0">
                  <a:moveTo>
                    <a:pt x="1119" y="0"/>
                  </a:moveTo>
                  <a:lnTo>
                    <a:pt x="1" y="135"/>
                  </a:lnTo>
                  <a:lnTo>
                    <a:pt x="662" y="5606"/>
                  </a:lnTo>
                  <a:lnTo>
                    <a:pt x="1780" y="5472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 flipH="1">
              <a:off x="7745126" y="2971919"/>
              <a:ext cx="78097" cy="265974"/>
            </a:xfrm>
            <a:custGeom>
              <a:avLst/>
              <a:gdLst/>
              <a:ahLst/>
              <a:cxnLst/>
              <a:rect l="l" t="t" r="r" b="b"/>
              <a:pathLst>
                <a:path w="1405" h="4785" extrusionOk="0">
                  <a:moveTo>
                    <a:pt x="743" y="0"/>
                  </a:moveTo>
                  <a:lnTo>
                    <a:pt x="0" y="106"/>
                  </a:lnTo>
                  <a:lnTo>
                    <a:pt x="662" y="4785"/>
                  </a:lnTo>
                  <a:lnTo>
                    <a:pt x="1404" y="467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 flipH="1">
              <a:off x="7797319" y="2950241"/>
              <a:ext cx="98775" cy="288820"/>
            </a:xfrm>
            <a:custGeom>
              <a:avLst/>
              <a:gdLst/>
              <a:ahLst/>
              <a:cxnLst/>
              <a:rect l="l" t="t" r="r" b="b"/>
              <a:pathLst>
                <a:path w="1777" h="5196" extrusionOk="0">
                  <a:moveTo>
                    <a:pt x="1116" y="1"/>
                  </a:moveTo>
                  <a:lnTo>
                    <a:pt x="0" y="147"/>
                  </a:lnTo>
                  <a:lnTo>
                    <a:pt x="661" y="5195"/>
                  </a:lnTo>
                  <a:lnTo>
                    <a:pt x="1777" y="504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 flipH="1">
              <a:off x="7820551" y="3158735"/>
              <a:ext cx="266197" cy="64423"/>
            </a:xfrm>
            <a:custGeom>
              <a:avLst/>
              <a:gdLst/>
              <a:ahLst/>
              <a:cxnLst/>
              <a:rect l="l" t="t" r="r" b="b"/>
              <a:pathLst>
                <a:path w="4789" h="1159" extrusionOk="0">
                  <a:moveTo>
                    <a:pt x="1" y="0"/>
                  </a:moveTo>
                  <a:lnTo>
                    <a:pt x="1" y="1158"/>
                  </a:lnTo>
                  <a:lnTo>
                    <a:pt x="4788" y="1158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 flipH="1">
              <a:off x="7851234" y="3092591"/>
              <a:ext cx="199884" cy="56252"/>
            </a:xfrm>
            <a:custGeom>
              <a:avLst/>
              <a:gdLst/>
              <a:ahLst/>
              <a:cxnLst/>
              <a:rect l="l" t="t" r="r" b="b"/>
              <a:pathLst>
                <a:path w="3596" h="1012" extrusionOk="0">
                  <a:moveTo>
                    <a:pt x="1" y="0"/>
                  </a:moveTo>
                  <a:lnTo>
                    <a:pt x="1" y="1012"/>
                  </a:lnTo>
                  <a:lnTo>
                    <a:pt x="3595" y="1012"/>
                  </a:lnTo>
                  <a:lnTo>
                    <a:pt x="35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 flipH="1">
              <a:off x="7836227" y="3046679"/>
              <a:ext cx="158695" cy="33796"/>
            </a:xfrm>
            <a:custGeom>
              <a:avLst/>
              <a:gdLst/>
              <a:ahLst/>
              <a:cxnLst/>
              <a:rect l="l" t="t" r="r" b="b"/>
              <a:pathLst>
                <a:path w="2855" h="608" extrusionOk="0">
                  <a:moveTo>
                    <a:pt x="0" y="1"/>
                  </a:moveTo>
                  <a:lnTo>
                    <a:pt x="0" y="608"/>
                  </a:lnTo>
                  <a:lnTo>
                    <a:pt x="2855" y="608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 flipH="1">
              <a:off x="7317506" y="3216208"/>
              <a:ext cx="810207" cy="48470"/>
            </a:xfrm>
            <a:custGeom>
              <a:avLst/>
              <a:gdLst/>
              <a:ahLst/>
              <a:cxnLst/>
              <a:rect l="l" t="t" r="r" b="b"/>
              <a:pathLst>
                <a:path w="14576" h="872" extrusionOk="0">
                  <a:moveTo>
                    <a:pt x="0" y="1"/>
                  </a:moveTo>
                  <a:lnTo>
                    <a:pt x="0" y="872"/>
                  </a:lnTo>
                  <a:lnTo>
                    <a:pt x="14576" y="872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 flipH="1">
              <a:off x="7310180" y="4103099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4" y="0"/>
                  </a:moveTo>
                  <a:lnTo>
                    <a:pt x="0" y="10618"/>
                  </a:lnTo>
                  <a:lnTo>
                    <a:pt x="592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 flipH="1">
              <a:off x="7490272" y="4107101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3" y="0"/>
                  </a:moveTo>
                  <a:lnTo>
                    <a:pt x="0" y="10618"/>
                  </a:lnTo>
                  <a:lnTo>
                    <a:pt x="593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 flipH="1">
              <a:off x="7365475" y="3769820"/>
              <a:ext cx="774744" cy="349185"/>
            </a:xfrm>
            <a:custGeom>
              <a:avLst/>
              <a:gdLst/>
              <a:ahLst/>
              <a:cxnLst/>
              <a:rect l="l" t="t" r="r" b="b"/>
              <a:pathLst>
                <a:path w="13938" h="6282" extrusionOk="0">
                  <a:moveTo>
                    <a:pt x="120" y="0"/>
                  </a:moveTo>
                  <a:lnTo>
                    <a:pt x="25" y="4077"/>
                  </a:lnTo>
                  <a:cubicBezTo>
                    <a:pt x="0" y="5140"/>
                    <a:pt x="841" y="6021"/>
                    <a:pt x="1905" y="6047"/>
                  </a:cubicBezTo>
                  <a:lnTo>
                    <a:pt x="11891" y="6281"/>
                  </a:lnTo>
                  <a:cubicBezTo>
                    <a:pt x="11907" y="6281"/>
                    <a:pt x="11922" y="6281"/>
                    <a:pt x="11938" y="6281"/>
                  </a:cubicBezTo>
                  <a:cubicBezTo>
                    <a:pt x="12980" y="6281"/>
                    <a:pt x="13837" y="5448"/>
                    <a:pt x="13862" y="4400"/>
                  </a:cubicBezTo>
                  <a:lnTo>
                    <a:pt x="13912" y="2250"/>
                  </a:lnTo>
                  <a:cubicBezTo>
                    <a:pt x="13938" y="1187"/>
                    <a:pt x="13095" y="304"/>
                    <a:pt x="12032" y="27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 flipH="1">
              <a:off x="7685923" y="3410528"/>
              <a:ext cx="456408" cy="672189"/>
            </a:xfrm>
            <a:custGeom>
              <a:avLst/>
              <a:gdLst/>
              <a:ahLst/>
              <a:cxnLst/>
              <a:rect l="l" t="t" r="r" b="b"/>
              <a:pathLst>
                <a:path w="8211" h="12093" extrusionOk="0">
                  <a:moveTo>
                    <a:pt x="3828" y="1"/>
                  </a:moveTo>
                  <a:cubicBezTo>
                    <a:pt x="1849" y="1"/>
                    <a:pt x="221" y="1582"/>
                    <a:pt x="175" y="3571"/>
                  </a:cubicBezTo>
                  <a:lnTo>
                    <a:pt x="27" y="9905"/>
                  </a:lnTo>
                  <a:cubicBezTo>
                    <a:pt x="0" y="11010"/>
                    <a:pt x="875" y="11926"/>
                    <a:pt x="1980" y="11953"/>
                  </a:cubicBezTo>
                  <a:lnTo>
                    <a:pt x="7967" y="12092"/>
                  </a:lnTo>
                  <a:lnTo>
                    <a:pt x="8163" y="3758"/>
                  </a:lnTo>
                  <a:cubicBezTo>
                    <a:pt x="8211" y="1739"/>
                    <a:pt x="6612" y="66"/>
                    <a:pt x="4595" y="18"/>
                  </a:cubicBezTo>
                  <a:lnTo>
                    <a:pt x="3915" y="2"/>
                  </a:lnTo>
                  <a:cubicBezTo>
                    <a:pt x="3886" y="1"/>
                    <a:pt x="3857" y="1"/>
                    <a:pt x="38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 flipH="1">
              <a:off x="7715606" y="3412140"/>
              <a:ext cx="358912" cy="670577"/>
            </a:xfrm>
            <a:custGeom>
              <a:avLst/>
              <a:gdLst/>
              <a:ahLst/>
              <a:cxnLst/>
              <a:rect l="l" t="t" r="r" b="b"/>
              <a:pathLst>
                <a:path w="6457" h="12064" extrusionOk="0">
                  <a:moveTo>
                    <a:pt x="3302" y="1"/>
                  </a:moveTo>
                  <a:cubicBezTo>
                    <a:pt x="1617" y="1"/>
                    <a:pt x="230" y="1348"/>
                    <a:pt x="191" y="3041"/>
                  </a:cubicBezTo>
                  <a:lnTo>
                    <a:pt x="23" y="10213"/>
                  </a:lnTo>
                  <a:cubicBezTo>
                    <a:pt x="0" y="11154"/>
                    <a:pt x="745" y="11935"/>
                    <a:pt x="1686" y="11958"/>
                  </a:cubicBezTo>
                  <a:lnTo>
                    <a:pt x="6209" y="12063"/>
                  </a:lnTo>
                  <a:lnTo>
                    <a:pt x="6417" y="3187"/>
                  </a:lnTo>
                  <a:cubicBezTo>
                    <a:pt x="6457" y="1468"/>
                    <a:pt x="5095" y="43"/>
                    <a:pt x="3376" y="1"/>
                  </a:cubicBezTo>
                  <a:cubicBezTo>
                    <a:pt x="3351" y="1"/>
                    <a:pt x="3327" y="1"/>
                    <a:pt x="3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 flipH="1">
              <a:off x="7634398" y="3805004"/>
              <a:ext cx="369974" cy="268086"/>
            </a:xfrm>
            <a:custGeom>
              <a:avLst/>
              <a:gdLst/>
              <a:ahLst/>
              <a:cxnLst/>
              <a:rect l="l" t="t" r="r" b="b"/>
              <a:pathLst>
                <a:path w="6656" h="4823" extrusionOk="0">
                  <a:moveTo>
                    <a:pt x="1822" y="1"/>
                  </a:moveTo>
                  <a:lnTo>
                    <a:pt x="708" y="299"/>
                  </a:lnTo>
                  <a:lnTo>
                    <a:pt x="448" y="1287"/>
                  </a:lnTo>
                  <a:cubicBezTo>
                    <a:pt x="0" y="2981"/>
                    <a:pt x="1230" y="4648"/>
                    <a:pt x="2967" y="4733"/>
                  </a:cubicBezTo>
                  <a:cubicBezTo>
                    <a:pt x="2992" y="4737"/>
                    <a:pt x="3017" y="4738"/>
                    <a:pt x="3042" y="4738"/>
                  </a:cubicBezTo>
                  <a:lnTo>
                    <a:pt x="6656" y="4822"/>
                  </a:lnTo>
                  <a:lnTo>
                    <a:pt x="6352" y="1444"/>
                  </a:lnTo>
                  <a:lnTo>
                    <a:pt x="6282" y="400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232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 flipH="1">
              <a:off x="7308567" y="3930067"/>
              <a:ext cx="200217" cy="663240"/>
            </a:xfrm>
            <a:custGeom>
              <a:avLst/>
              <a:gdLst/>
              <a:ahLst/>
              <a:cxnLst/>
              <a:rect l="l" t="t" r="r" b="b"/>
              <a:pathLst>
                <a:path w="3602" h="11932" extrusionOk="0">
                  <a:moveTo>
                    <a:pt x="1678" y="0"/>
                  </a:moveTo>
                  <a:cubicBezTo>
                    <a:pt x="1624" y="0"/>
                    <a:pt x="1570" y="3"/>
                    <a:pt x="1514" y="7"/>
                  </a:cubicBezTo>
                  <a:cubicBezTo>
                    <a:pt x="1" y="2775"/>
                    <a:pt x="1774" y="9914"/>
                    <a:pt x="1441" y="11932"/>
                  </a:cubicBezTo>
                  <a:lnTo>
                    <a:pt x="3284" y="11885"/>
                  </a:lnTo>
                  <a:lnTo>
                    <a:pt x="3572" y="1948"/>
                  </a:lnTo>
                  <a:cubicBezTo>
                    <a:pt x="3602" y="873"/>
                    <a:pt x="2734" y="0"/>
                    <a:pt x="1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 flipH="1">
              <a:off x="7129917" y="4552603"/>
              <a:ext cx="361970" cy="144743"/>
            </a:xfrm>
            <a:custGeom>
              <a:avLst/>
              <a:gdLst/>
              <a:ahLst/>
              <a:cxnLst/>
              <a:rect l="l" t="t" r="r" b="b"/>
              <a:pathLst>
                <a:path w="6512" h="2604" extrusionOk="0">
                  <a:moveTo>
                    <a:pt x="3370" y="0"/>
                  </a:moveTo>
                  <a:lnTo>
                    <a:pt x="2789" y="474"/>
                  </a:lnTo>
                  <a:lnTo>
                    <a:pt x="952" y="378"/>
                  </a:lnTo>
                  <a:cubicBezTo>
                    <a:pt x="1" y="1044"/>
                    <a:pt x="22" y="2598"/>
                    <a:pt x="22" y="2598"/>
                  </a:cubicBezTo>
                  <a:lnTo>
                    <a:pt x="6243" y="2603"/>
                  </a:lnTo>
                  <a:cubicBezTo>
                    <a:pt x="6511" y="1256"/>
                    <a:pt x="4076" y="881"/>
                    <a:pt x="4076" y="881"/>
                  </a:cubicBezTo>
                  <a:lnTo>
                    <a:pt x="3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 flipH="1">
              <a:off x="7274491" y="3885267"/>
              <a:ext cx="376866" cy="646287"/>
            </a:xfrm>
            <a:custGeom>
              <a:avLst/>
              <a:gdLst/>
              <a:ahLst/>
              <a:cxnLst/>
              <a:rect l="l" t="t" r="r" b="b"/>
              <a:pathLst>
                <a:path w="6780" h="11627" extrusionOk="0">
                  <a:moveTo>
                    <a:pt x="1" y="0"/>
                  </a:moveTo>
                  <a:lnTo>
                    <a:pt x="556" y="3384"/>
                  </a:lnTo>
                  <a:lnTo>
                    <a:pt x="3183" y="3446"/>
                  </a:lnTo>
                  <a:cubicBezTo>
                    <a:pt x="3183" y="3446"/>
                    <a:pt x="2845" y="6701"/>
                    <a:pt x="3099" y="10347"/>
                  </a:cubicBezTo>
                  <a:cubicBezTo>
                    <a:pt x="3127" y="10749"/>
                    <a:pt x="3163" y="11157"/>
                    <a:pt x="3206" y="11566"/>
                  </a:cubicBezTo>
                  <a:lnTo>
                    <a:pt x="6538" y="11627"/>
                  </a:lnTo>
                  <a:lnTo>
                    <a:pt x="6780" y="10441"/>
                  </a:lnTo>
                  <a:lnTo>
                    <a:pt x="6466" y="10426"/>
                  </a:lnTo>
                  <a:lnTo>
                    <a:pt x="6372" y="2162"/>
                  </a:lnTo>
                  <a:cubicBezTo>
                    <a:pt x="6360" y="1040"/>
                    <a:pt x="5459" y="128"/>
                    <a:pt x="4338" y="1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 flipH="1">
              <a:off x="7410509" y="4004994"/>
              <a:ext cx="186377" cy="457020"/>
            </a:xfrm>
            <a:custGeom>
              <a:avLst/>
              <a:gdLst/>
              <a:ahLst/>
              <a:cxnLst/>
              <a:rect l="l" t="t" r="r" b="b"/>
              <a:pathLst>
                <a:path w="3353" h="8222" extrusionOk="0">
                  <a:moveTo>
                    <a:pt x="1004" y="0"/>
                  </a:moveTo>
                  <a:lnTo>
                    <a:pt x="0" y="1240"/>
                  </a:lnTo>
                  <a:lnTo>
                    <a:pt x="2203" y="1292"/>
                  </a:lnTo>
                  <a:cubicBezTo>
                    <a:pt x="2203" y="1292"/>
                    <a:pt x="1865" y="4547"/>
                    <a:pt x="2119" y="8193"/>
                  </a:cubicBezTo>
                  <a:lnTo>
                    <a:pt x="3352" y="8222"/>
                  </a:lnTo>
                  <a:lnTo>
                    <a:pt x="2987" y="84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 flipH="1">
              <a:off x="7575259" y="3914893"/>
              <a:ext cx="230567" cy="690421"/>
            </a:xfrm>
            <a:custGeom>
              <a:avLst/>
              <a:gdLst/>
              <a:ahLst/>
              <a:cxnLst/>
              <a:rect l="l" t="t" r="r" b="b"/>
              <a:pathLst>
                <a:path w="4148" h="12421" extrusionOk="0">
                  <a:moveTo>
                    <a:pt x="2230" y="0"/>
                  </a:moveTo>
                  <a:cubicBezTo>
                    <a:pt x="262" y="2466"/>
                    <a:pt x="483" y="9554"/>
                    <a:pt x="1" y="12270"/>
                  </a:cubicBezTo>
                  <a:lnTo>
                    <a:pt x="1857" y="12421"/>
                  </a:lnTo>
                  <a:lnTo>
                    <a:pt x="3923" y="2267"/>
                  </a:lnTo>
                  <a:cubicBezTo>
                    <a:pt x="4148" y="1158"/>
                    <a:pt x="3358" y="10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 flipH="1">
              <a:off x="7500441" y="4549657"/>
              <a:ext cx="361858" cy="145522"/>
            </a:xfrm>
            <a:custGeom>
              <a:avLst/>
              <a:gdLst/>
              <a:ahLst/>
              <a:cxnLst/>
              <a:rect l="l" t="t" r="r" b="b"/>
              <a:pathLst>
                <a:path w="6510" h="2618" extrusionOk="0">
                  <a:moveTo>
                    <a:pt x="3374" y="0"/>
                  </a:moveTo>
                  <a:lnTo>
                    <a:pt x="2791" y="474"/>
                  </a:lnTo>
                  <a:lnTo>
                    <a:pt x="954" y="370"/>
                  </a:lnTo>
                  <a:cubicBezTo>
                    <a:pt x="0" y="1030"/>
                    <a:pt x="14" y="2585"/>
                    <a:pt x="14" y="2585"/>
                  </a:cubicBezTo>
                  <a:lnTo>
                    <a:pt x="6235" y="2617"/>
                  </a:lnTo>
                  <a:cubicBezTo>
                    <a:pt x="6509" y="1272"/>
                    <a:pt x="4076" y="886"/>
                    <a:pt x="4076" y="886"/>
                  </a:cubicBezTo>
                  <a:lnTo>
                    <a:pt x="33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 flipH="1">
              <a:off x="7528789" y="3880098"/>
              <a:ext cx="341681" cy="651456"/>
            </a:xfrm>
            <a:custGeom>
              <a:avLst/>
              <a:gdLst/>
              <a:ahLst/>
              <a:cxnLst/>
              <a:rect l="l" t="t" r="r" b="b"/>
              <a:pathLst>
                <a:path w="6147" h="11720" extrusionOk="0">
                  <a:moveTo>
                    <a:pt x="1" y="1"/>
                  </a:moveTo>
                  <a:lnTo>
                    <a:pt x="423" y="2572"/>
                  </a:lnTo>
                  <a:lnTo>
                    <a:pt x="557" y="3382"/>
                  </a:lnTo>
                  <a:lnTo>
                    <a:pt x="557" y="3386"/>
                  </a:lnTo>
                  <a:lnTo>
                    <a:pt x="2221" y="3425"/>
                  </a:lnTo>
                  <a:cubicBezTo>
                    <a:pt x="2221" y="3425"/>
                    <a:pt x="1317" y="7148"/>
                    <a:pt x="1074" y="10301"/>
                  </a:cubicBezTo>
                  <a:cubicBezTo>
                    <a:pt x="1042" y="10718"/>
                    <a:pt x="1022" y="11127"/>
                    <a:pt x="1017" y="11515"/>
                  </a:cubicBezTo>
                  <a:lnTo>
                    <a:pt x="4276" y="11720"/>
                  </a:lnTo>
                  <a:lnTo>
                    <a:pt x="4627" y="10391"/>
                  </a:lnTo>
                  <a:lnTo>
                    <a:pt x="4276" y="10375"/>
                  </a:lnTo>
                  <a:lnTo>
                    <a:pt x="5926" y="2247"/>
                  </a:lnTo>
                  <a:cubicBezTo>
                    <a:pt x="6147" y="1154"/>
                    <a:pt x="5326" y="125"/>
                    <a:pt x="4211" y="10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 flipH="1">
              <a:off x="7698654" y="3805004"/>
              <a:ext cx="305718" cy="648399"/>
            </a:xfrm>
            <a:custGeom>
              <a:avLst/>
              <a:gdLst/>
              <a:ahLst/>
              <a:cxnLst/>
              <a:rect l="l" t="t" r="r" b="b"/>
              <a:pathLst>
                <a:path w="5500" h="11665" extrusionOk="0">
                  <a:moveTo>
                    <a:pt x="1822" y="1"/>
                  </a:moveTo>
                  <a:lnTo>
                    <a:pt x="708" y="299"/>
                  </a:lnTo>
                  <a:lnTo>
                    <a:pt x="448" y="1287"/>
                  </a:lnTo>
                  <a:cubicBezTo>
                    <a:pt x="0" y="2981"/>
                    <a:pt x="1230" y="4648"/>
                    <a:pt x="2967" y="4733"/>
                  </a:cubicBezTo>
                  <a:lnTo>
                    <a:pt x="2966" y="4737"/>
                  </a:lnTo>
                  <a:lnTo>
                    <a:pt x="4630" y="4776"/>
                  </a:lnTo>
                  <a:cubicBezTo>
                    <a:pt x="4630" y="4776"/>
                    <a:pt x="3726" y="8499"/>
                    <a:pt x="3483" y="11652"/>
                  </a:cubicBezTo>
                  <a:lnTo>
                    <a:pt x="4053" y="11664"/>
                  </a:lnTo>
                  <a:lnTo>
                    <a:pt x="5350" y="4793"/>
                  </a:lnTo>
                  <a:lnTo>
                    <a:pt x="5500" y="4001"/>
                  </a:lnTo>
                  <a:lnTo>
                    <a:pt x="3060" y="3943"/>
                  </a:lnTo>
                  <a:cubicBezTo>
                    <a:pt x="2982" y="3941"/>
                    <a:pt x="2905" y="3934"/>
                    <a:pt x="2832" y="3923"/>
                  </a:cubicBezTo>
                  <a:cubicBezTo>
                    <a:pt x="1826" y="3771"/>
                    <a:pt x="1139" y="2782"/>
                    <a:pt x="1387" y="1762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 flipH="1">
              <a:off x="7655799" y="3847304"/>
              <a:ext cx="313110" cy="7393"/>
            </a:xfrm>
            <a:custGeom>
              <a:avLst/>
              <a:gdLst/>
              <a:ahLst/>
              <a:cxnLst/>
              <a:rect l="l" t="t" r="r" b="b"/>
              <a:pathLst>
                <a:path w="5633" h="133" fill="none" extrusionOk="0">
                  <a:moveTo>
                    <a:pt x="0" y="1"/>
                  </a:moveTo>
                  <a:lnTo>
                    <a:pt x="5632" y="132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7847512" y="3853529"/>
              <a:ext cx="77763" cy="41077"/>
            </a:xfrm>
            <a:custGeom>
              <a:avLst/>
              <a:gdLst/>
              <a:ahLst/>
              <a:cxnLst/>
              <a:rect l="l" t="t" r="r" b="b"/>
              <a:pathLst>
                <a:path w="1399" h="739" fill="none" extrusionOk="0">
                  <a:moveTo>
                    <a:pt x="0" y="738"/>
                  </a:moveTo>
                  <a:lnTo>
                    <a:pt x="1243" y="599"/>
                  </a:lnTo>
                  <a:lnTo>
                    <a:pt x="1398" y="1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7531514" y="3885823"/>
              <a:ext cx="271032" cy="189045"/>
            </a:xfrm>
            <a:custGeom>
              <a:avLst/>
              <a:gdLst/>
              <a:ahLst/>
              <a:cxnLst/>
              <a:rect l="l" t="t" r="r" b="b"/>
              <a:pathLst>
                <a:path w="4876" h="3401" fill="none" extrusionOk="0">
                  <a:moveTo>
                    <a:pt x="4408" y="3400"/>
                  </a:moveTo>
                  <a:lnTo>
                    <a:pt x="4611" y="2469"/>
                  </a:lnTo>
                  <a:cubicBezTo>
                    <a:pt x="4875" y="1251"/>
                    <a:pt x="3964" y="93"/>
                    <a:pt x="2718" y="64"/>
                  </a:cubicBezTo>
                  <a:lnTo>
                    <a:pt x="1" y="1"/>
                  </a:lnTo>
                </a:path>
              </a:pathLst>
            </a:custGeom>
            <a:noFill/>
            <a:ln w="475" cap="flat" cmpd="sng">
              <a:solidFill>
                <a:srgbClr val="3B3B3A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 flipH="1">
              <a:off x="7476651" y="3398967"/>
              <a:ext cx="311443" cy="375977"/>
            </a:xfrm>
            <a:custGeom>
              <a:avLst/>
              <a:gdLst/>
              <a:ahLst/>
              <a:cxnLst/>
              <a:rect l="l" t="t" r="r" b="b"/>
              <a:pathLst>
                <a:path w="5603" h="6764" extrusionOk="0">
                  <a:moveTo>
                    <a:pt x="1638" y="1"/>
                  </a:moveTo>
                  <a:cubicBezTo>
                    <a:pt x="1495" y="1"/>
                    <a:pt x="1350" y="20"/>
                    <a:pt x="1207" y="61"/>
                  </a:cubicBezTo>
                  <a:cubicBezTo>
                    <a:pt x="459" y="275"/>
                    <a:pt x="0" y="1004"/>
                    <a:pt x="156" y="1731"/>
                  </a:cubicBezTo>
                  <a:cubicBezTo>
                    <a:pt x="686" y="4213"/>
                    <a:pt x="1341" y="4601"/>
                    <a:pt x="2982" y="6344"/>
                  </a:cubicBezTo>
                  <a:cubicBezTo>
                    <a:pt x="3237" y="6614"/>
                    <a:pt x="3596" y="6763"/>
                    <a:pt x="3969" y="6763"/>
                  </a:cubicBezTo>
                  <a:cubicBezTo>
                    <a:pt x="4088" y="6763"/>
                    <a:pt x="4208" y="6748"/>
                    <a:pt x="4326" y="6717"/>
                  </a:cubicBezTo>
                  <a:cubicBezTo>
                    <a:pt x="5197" y="6487"/>
                    <a:pt x="5602" y="5524"/>
                    <a:pt x="5134" y="4796"/>
                  </a:cubicBezTo>
                  <a:lnTo>
                    <a:pt x="2892" y="668"/>
                  </a:lnTo>
                  <a:cubicBezTo>
                    <a:pt x="2710" y="386"/>
                    <a:pt x="2438" y="184"/>
                    <a:pt x="2126" y="80"/>
                  </a:cubicBezTo>
                  <a:cubicBezTo>
                    <a:pt x="1970" y="28"/>
                    <a:pt x="1806" y="1"/>
                    <a:pt x="1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flipH="1">
              <a:off x="7294169" y="3537259"/>
              <a:ext cx="315612" cy="217671"/>
            </a:xfrm>
            <a:custGeom>
              <a:avLst/>
              <a:gdLst/>
              <a:ahLst/>
              <a:cxnLst/>
              <a:rect l="l" t="t" r="r" b="b"/>
              <a:pathLst>
                <a:path w="5678" h="3916" extrusionOk="0">
                  <a:moveTo>
                    <a:pt x="4640" y="0"/>
                  </a:moveTo>
                  <a:cubicBezTo>
                    <a:pt x="4267" y="807"/>
                    <a:pt x="0" y="997"/>
                    <a:pt x="243" y="3027"/>
                  </a:cubicBezTo>
                  <a:cubicBezTo>
                    <a:pt x="306" y="3562"/>
                    <a:pt x="765" y="3915"/>
                    <a:pt x="1255" y="3915"/>
                  </a:cubicBezTo>
                  <a:cubicBezTo>
                    <a:pt x="1426" y="3915"/>
                    <a:pt x="1601" y="3872"/>
                    <a:pt x="1764" y="3780"/>
                  </a:cubicBezTo>
                  <a:cubicBezTo>
                    <a:pt x="2716" y="3239"/>
                    <a:pt x="4240" y="2170"/>
                    <a:pt x="5677" y="292"/>
                  </a:cubicBezTo>
                  <a:lnTo>
                    <a:pt x="4640" y="0"/>
                  </a:ln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7264820" y="3412196"/>
              <a:ext cx="372364" cy="233902"/>
            </a:xfrm>
            <a:custGeom>
              <a:avLst/>
              <a:gdLst/>
              <a:ahLst/>
              <a:cxnLst/>
              <a:rect l="l" t="t" r="r" b="b"/>
              <a:pathLst>
                <a:path w="6699" h="4208" extrusionOk="0">
                  <a:moveTo>
                    <a:pt x="1319" y="0"/>
                  </a:moveTo>
                  <a:cubicBezTo>
                    <a:pt x="1122" y="0"/>
                    <a:pt x="949" y="134"/>
                    <a:pt x="902" y="326"/>
                  </a:cubicBezTo>
                  <a:lnTo>
                    <a:pt x="68" y="3675"/>
                  </a:lnTo>
                  <a:cubicBezTo>
                    <a:pt x="1" y="3946"/>
                    <a:pt x="205" y="4207"/>
                    <a:pt x="484" y="4207"/>
                  </a:cubicBezTo>
                  <a:lnTo>
                    <a:pt x="5380" y="4207"/>
                  </a:lnTo>
                  <a:cubicBezTo>
                    <a:pt x="5577" y="4207"/>
                    <a:pt x="5750" y="4074"/>
                    <a:pt x="5796" y="3883"/>
                  </a:cubicBezTo>
                  <a:lnTo>
                    <a:pt x="6631" y="533"/>
                  </a:lnTo>
                  <a:cubicBezTo>
                    <a:pt x="6698" y="262"/>
                    <a:pt x="6494" y="0"/>
                    <a:pt x="6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7246644" y="3412196"/>
              <a:ext cx="372364" cy="233902"/>
            </a:xfrm>
            <a:custGeom>
              <a:avLst/>
              <a:gdLst/>
              <a:ahLst/>
              <a:cxnLst/>
              <a:rect l="l" t="t" r="r" b="b"/>
              <a:pathLst>
                <a:path w="6699" h="4208" extrusionOk="0">
                  <a:moveTo>
                    <a:pt x="1319" y="0"/>
                  </a:moveTo>
                  <a:cubicBezTo>
                    <a:pt x="1122" y="0"/>
                    <a:pt x="949" y="134"/>
                    <a:pt x="902" y="326"/>
                  </a:cubicBezTo>
                  <a:lnTo>
                    <a:pt x="68" y="3675"/>
                  </a:lnTo>
                  <a:cubicBezTo>
                    <a:pt x="0" y="3946"/>
                    <a:pt x="205" y="4207"/>
                    <a:pt x="484" y="4207"/>
                  </a:cubicBezTo>
                  <a:lnTo>
                    <a:pt x="5380" y="4207"/>
                  </a:lnTo>
                  <a:cubicBezTo>
                    <a:pt x="5577" y="4207"/>
                    <a:pt x="5750" y="4074"/>
                    <a:pt x="5796" y="3883"/>
                  </a:cubicBezTo>
                  <a:lnTo>
                    <a:pt x="6631" y="533"/>
                  </a:lnTo>
                  <a:cubicBezTo>
                    <a:pt x="6698" y="262"/>
                    <a:pt x="6494" y="0"/>
                    <a:pt x="6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 flipH="1">
              <a:off x="7384608" y="3497127"/>
              <a:ext cx="71871" cy="64090"/>
            </a:xfrm>
            <a:custGeom>
              <a:avLst/>
              <a:gdLst/>
              <a:ahLst/>
              <a:cxnLst/>
              <a:rect l="l" t="t" r="r" b="b"/>
              <a:pathLst>
                <a:path w="1293" h="1153" extrusionOk="0">
                  <a:moveTo>
                    <a:pt x="775" y="1"/>
                  </a:moveTo>
                  <a:cubicBezTo>
                    <a:pt x="456" y="1"/>
                    <a:pt x="141" y="258"/>
                    <a:pt x="72" y="576"/>
                  </a:cubicBezTo>
                  <a:cubicBezTo>
                    <a:pt x="1" y="894"/>
                    <a:pt x="202" y="1152"/>
                    <a:pt x="520" y="1152"/>
                  </a:cubicBezTo>
                  <a:cubicBezTo>
                    <a:pt x="838" y="1152"/>
                    <a:pt x="1152" y="894"/>
                    <a:pt x="1223" y="576"/>
                  </a:cubicBezTo>
                  <a:cubicBezTo>
                    <a:pt x="1293" y="258"/>
                    <a:pt x="1092" y="1"/>
                    <a:pt x="7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 flipH="1">
              <a:off x="7265493" y="3434262"/>
              <a:ext cx="20455" cy="18232"/>
            </a:xfrm>
            <a:custGeom>
              <a:avLst/>
              <a:gdLst/>
              <a:ahLst/>
              <a:cxnLst/>
              <a:rect l="l" t="t" r="r" b="b"/>
              <a:pathLst>
                <a:path w="368" h="328" extrusionOk="0">
                  <a:moveTo>
                    <a:pt x="220" y="0"/>
                  </a:moveTo>
                  <a:cubicBezTo>
                    <a:pt x="130" y="0"/>
                    <a:pt x="41" y="73"/>
                    <a:pt x="20" y="164"/>
                  </a:cubicBezTo>
                  <a:cubicBezTo>
                    <a:pt x="1" y="254"/>
                    <a:pt x="57" y="327"/>
                    <a:pt x="148" y="327"/>
                  </a:cubicBezTo>
                  <a:cubicBezTo>
                    <a:pt x="239" y="327"/>
                    <a:pt x="328" y="254"/>
                    <a:pt x="347" y="164"/>
                  </a:cubicBezTo>
                  <a:cubicBezTo>
                    <a:pt x="368" y="73"/>
                    <a:pt x="311" y="0"/>
                    <a:pt x="2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7264325" y="3579113"/>
              <a:ext cx="66980" cy="30294"/>
            </a:xfrm>
            <a:custGeom>
              <a:avLst/>
              <a:gdLst/>
              <a:ahLst/>
              <a:cxnLst/>
              <a:rect l="l" t="t" r="r" b="b"/>
              <a:pathLst>
                <a:path w="1205" h="545" extrusionOk="0">
                  <a:moveTo>
                    <a:pt x="944" y="1"/>
                  </a:moveTo>
                  <a:lnTo>
                    <a:pt x="306" y="12"/>
                  </a:lnTo>
                  <a:lnTo>
                    <a:pt x="269" y="12"/>
                  </a:lnTo>
                  <a:cubicBezTo>
                    <a:pt x="268" y="12"/>
                    <a:pt x="267" y="12"/>
                    <a:pt x="266" y="12"/>
                  </a:cubicBezTo>
                  <a:cubicBezTo>
                    <a:pt x="169" y="12"/>
                    <a:pt x="84" y="65"/>
                    <a:pt x="40" y="145"/>
                  </a:cubicBezTo>
                  <a:cubicBezTo>
                    <a:pt x="36" y="149"/>
                    <a:pt x="33" y="155"/>
                    <a:pt x="30" y="159"/>
                  </a:cubicBezTo>
                  <a:cubicBezTo>
                    <a:pt x="27" y="166"/>
                    <a:pt x="25" y="172"/>
                    <a:pt x="22" y="179"/>
                  </a:cubicBezTo>
                  <a:cubicBezTo>
                    <a:pt x="9" y="214"/>
                    <a:pt x="1" y="254"/>
                    <a:pt x="3" y="296"/>
                  </a:cubicBezTo>
                  <a:cubicBezTo>
                    <a:pt x="12" y="436"/>
                    <a:pt x="130" y="545"/>
                    <a:pt x="269" y="545"/>
                  </a:cubicBezTo>
                  <a:cubicBezTo>
                    <a:pt x="272" y="545"/>
                    <a:pt x="275" y="545"/>
                    <a:pt x="277" y="545"/>
                  </a:cubicBezTo>
                  <a:lnTo>
                    <a:pt x="953" y="515"/>
                  </a:lnTo>
                  <a:cubicBezTo>
                    <a:pt x="1051" y="510"/>
                    <a:pt x="1135" y="453"/>
                    <a:pt x="1175" y="371"/>
                  </a:cubicBezTo>
                  <a:cubicBezTo>
                    <a:pt x="1195" y="331"/>
                    <a:pt x="1205" y="285"/>
                    <a:pt x="1201" y="237"/>
                  </a:cubicBezTo>
                  <a:cubicBezTo>
                    <a:pt x="1200" y="227"/>
                    <a:pt x="1199" y="215"/>
                    <a:pt x="1197" y="206"/>
                  </a:cubicBezTo>
                  <a:cubicBezTo>
                    <a:pt x="1191" y="175"/>
                    <a:pt x="1178" y="147"/>
                    <a:pt x="1161" y="122"/>
                  </a:cubicBezTo>
                  <a:cubicBezTo>
                    <a:pt x="1155" y="114"/>
                    <a:pt x="1150" y="103"/>
                    <a:pt x="1142" y="95"/>
                  </a:cubicBezTo>
                  <a:cubicBezTo>
                    <a:pt x="1096" y="37"/>
                    <a:pt x="1024" y="2"/>
                    <a:pt x="944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7264770" y="3579113"/>
              <a:ext cx="49582" cy="12840"/>
            </a:xfrm>
            <a:custGeom>
              <a:avLst/>
              <a:gdLst/>
              <a:ahLst/>
              <a:cxnLst/>
              <a:rect l="l" t="t" r="r" b="b"/>
              <a:pathLst>
                <a:path w="892" h="231" extrusionOk="0">
                  <a:moveTo>
                    <a:pt x="639" y="1"/>
                  </a:moveTo>
                  <a:lnTo>
                    <a:pt x="1" y="12"/>
                  </a:lnTo>
                  <a:cubicBezTo>
                    <a:pt x="18" y="22"/>
                    <a:pt x="36" y="31"/>
                    <a:pt x="57" y="38"/>
                  </a:cubicBezTo>
                  <a:lnTo>
                    <a:pt x="704" y="218"/>
                  </a:lnTo>
                  <a:cubicBezTo>
                    <a:pt x="730" y="226"/>
                    <a:pt x="757" y="230"/>
                    <a:pt x="782" y="230"/>
                  </a:cubicBezTo>
                  <a:cubicBezTo>
                    <a:pt x="821" y="230"/>
                    <a:pt x="857" y="222"/>
                    <a:pt x="892" y="206"/>
                  </a:cubicBezTo>
                  <a:cubicBezTo>
                    <a:pt x="886" y="175"/>
                    <a:pt x="873" y="147"/>
                    <a:pt x="856" y="122"/>
                  </a:cubicBezTo>
                  <a:cubicBezTo>
                    <a:pt x="850" y="114"/>
                    <a:pt x="845" y="103"/>
                    <a:pt x="837" y="95"/>
                  </a:cubicBezTo>
                  <a:cubicBezTo>
                    <a:pt x="791" y="37"/>
                    <a:pt x="719" y="2"/>
                    <a:pt x="639" y="1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7253263" y="3549376"/>
              <a:ext cx="67202" cy="35241"/>
            </a:xfrm>
            <a:custGeom>
              <a:avLst/>
              <a:gdLst/>
              <a:ahLst/>
              <a:cxnLst/>
              <a:rect l="l" t="t" r="r" b="b"/>
              <a:pathLst>
                <a:path w="1209" h="634" extrusionOk="0">
                  <a:moveTo>
                    <a:pt x="287" y="0"/>
                  </a:moveTo>
                  <a:cubicBezTo>
                    <a:pt x="255" y="0"/>
                    <a:pt x="224" y="6"/>
                    <a:pt x="196" y="17"/>
                  </a:cubicBezTo>
                  <a:cubicBezTo>
                    <a:pt x="170" y="27"/>
                    <a:pt x="145" y="39"/>
                    <a:pt x="124" y="57"/>
                  </a:cubicBezTo>
                  <a:cubicBezTo>
                    <a:pt x="119" y="61"/>
                    <a:pt x="113" y="65"/>
                    <a:pt x="110" y="69"/>
                  </a:cubicBezTo>
                  <a:cubicBezTo>
                    <a:pt x="104" y="74"/>
                    <a:pt x="100" y="78"/>
                    <a:pt x="95" y="83"/>
                  </a:cubicBezTo>
                  <a:lnTo>
                    <a:pt x="95" y="84"/>
                  </a:lnTo>
                  <a:cubicBezTo>
                    <a:pt x="60" y="121"/>
                    <a:pt x="34" y="167"/>
                    <a:pt x="24" y="222"/>
                  </a:cubicBezTo>
                  <a:cubicBezTo>
                    <a:pt x="0" y="363"/>
                    <a:pt x="94" y="499"/>
                    <a:pt x="234" y="528"/>
                  </a:cubicBezTo>
                  <a:lnTo>
                    <a:pt x="898" y="628"/>
                  </a:lnTo>
                  <a:cubicBezTo>
                    <a:pt x="914" y="632"/>
                    <a:pt x="930" y="634"/>
                    <a:pt x="947" y="634"/>
                  </a:cubicBezTo>
                  <a:cubicBezTo>
                    <a:pt x="957" y="634"/>
                    <a:pt x="967" y="633"/>
                    <a:pt x="976" y="632"/>
                  </a:cubicBezTo>
                  <a:cubicBezTo>
                    <a:pt x="1024" y="627"/>
                    <a:pt x="1070" y="608"/>
                    <a:pt x="1107" y="579"/>
                  </a:cubicBezTo>
                  <a:cubicBezTo>
                    <a:pt x="1157" y="540"/>
                    <a:pt x="1194" y="483"/>
                    <a:pt x="1204" y="417"/>
                  </a:cubicBezTo>
                  <a:cubicBezTo>
                    <a:pt x="1208" y="378"/>
                    <a:pt x="1206" y="341"/>
                    <a:pt x="1196" y="306"/>
                  </a:cubicBezTo>
                  <a:cubicBezTo>
                    <a:pt x="1189" y="279"/>
                    <a:pt x="1176" y="254"/>
                    <a:pt x="1160" y="231"/>
                  </a:cubicBezTo>
                  <a:cubicBezTo>
                    <a:pt x="1126" y="181"/>
                    <a:pt x="1074" y="141"/>
                    <a:pt x="1010" y="126"/>
                  </a:cubicBezTo>
                  <a:lnTo>
                    <a:pt x="1007" y="126"/>
                  </a:lnTo>
                  <a:lnTo>
                    <a:pt x="381" y="15"/>
                  </a:lnTo>
                  <a:lnTo>
                    <a:pt x="348" y="7"/>
                  </a:lnTo>
                  <a:cubicBezTo>
                    <a:pt x="327" y="3"/>
                    <a:pt x="307" y="0"/>
                    <a:pt x="287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 flipH="1">
              <a:off x="7264436" y="3549376"/>
              <a:ext cx="45191" cy="8782"/>
            </a:xfrm>
            <a:custGeom>
              <a:avLst/>
              <a:gdLst/>
              <a:ahLst/>
              <a:cxnLst/>
              <a:rect l="l" t="t" r="r" b="b"/>
              <a:pathLst>
                <a:path w="813" h="158" extrusionOk="0">
                  <a:moveTo>
                    <a:pt x="92" y="0"/>
                  </a:moveTo>
                  <a:cubicBezTo>
                    <a:pt x="60" y="0"/>
                    <a:pt x="29" y="6"/>
                    <a:pt x="1" y="17"/>
                  </a:cubicBezTo>
                  <a:cubicBezTo>
                    <a:pt x="45" y="100"/>
                    <a:pt x="133" y="157"/>
                    <a:pt x="233" y="157"/>
                  </a:cubicBezTo>
                  <a:cubicBezTo>
                    <a:pt x="236" y="157"/>
                    <a:pt x="240" y="157"/>
                    <a:pt x="244" y="157"/>
                  </a:cubicBezTo>
                  <a:lnTo>
                    <a:pt x="812" y="126"/>
                  </a:lnTo>
                  <a:lnTo>
                    <a:pt x="186" y="15"/>
                  </a:lnTo>
                  <a:lnTo>
                    <a:pt x="153" y="7"/>
                  </a:lnTo>
                  <a:cubicBezTo>
                    <a:pt x="132" y="3"/>
                    <a:pt x="112" y="0"/>
                    <a:pt x="92" y="0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 flipH="1">
              <a:off x="7242147" y="3523418"/>
              <a:ext cx="67036" cy="30739"/>
            </a:xfrm>
            <a:custGeom>
              <a:avLst/>
              <a:gdLst/>
              <a:ahLst/>
              <a:cxnLst/>
              <a:rect l="l" t="t" r="r" b="b"/>
              <a:pathLst>
                <a:path w="1206" h="553" extrusionOk="0">
                  <a:moveTo>
                    <a:pt x="944" y="0"/>
                  </a:moveTo>
                  <a:lnTo>
                    <a:pt x="269" y="19"/>
                  </a:lnTo>
                  <a:cubicBezTo>
                    <a:pt x="227" y="21"/>
                    <a:pt x="186" y="31"/>
                    <a:pt x="150" y="49"/>
                  </a:cubicBezTo>
                  <a:cubicBezTo>
                    <a:pt x="116" y="66"/>
                    <a:pt x="85" y="90"/>
                    <a:pt x="61" y="120"/>
                  </a:cubicBezTo>
                  <a:cubicBezTo>
                    <a:pt x="58" y="125"/>
                    <a:pt x="54" y="129"/>
                    <a:pt x="52" y="134"/>
                  </a:cubicBezTo>
                  <a:cubicBezTo>
                    <a:pt x="52" y="135"/>
                    <a:pt x="51" y="135"/>
                    <a:pt x="51" y="136"/>
                  </a:cubicBezTo>
                  <a:cubicBezTo>
                    <a:pt x="18" y="183"/>
                    <a:pt x="1" y="241"/>
                    <a:pt x="4" y="304"/>
                  </a:cubicBezTo>
                  <a:cubicBezTo>
                    <a:pt x="13" y="443"/>
                    <a:pt x="130" y="552"/>
                    <a:pt x="270" y="552"/>
                  </a:cubicBezTo>
                  <a:cubicBezTo>
                    <a:pt x="273" y="552"/>
                    <a:pt x="276" y="552"/>
                    <a:pt x="278" y="552"/>
                  </a:cubicBezTo>
                  <a:lnTo>
                    <a:pt x="953" y="514"/>
                  </a:lnTo>
                  <a:cubicBezTo>
                    <a:pt x="1031" y="511"/>
                    <a:pt x="1099" y="473"/>
                    <a:pt x="1145" y="417"/>
                  </a:cubicBezTo>
                  <a:cubicBezTo>
                    <a:pt x="1184" y="367"/>
                    <a:pt x="1206" y="304"/>
                    <a:pt x="1200" y="237"/>
                  </a:cubicBezTo>
                  <a:cubicBezTo>
                    <a:pt x="1195" y="171"/>
                    <a:pt x="1167" y="112"/>
                    <a:pt x="1121" y="71"/>
                  </a:cubicBezTo>
                  <a:cubicBezTo>
                    <a:pt x="1120" y="69"/>
                    <a:pt x="1119" y="67"/>
                    <a:pt x="1116" y="66"/>
                  </a:cubicBezTo>
                  <a:cubicBezTo>
                    <a:pt x="1106" y="57"/>
                    <a:pt x="1095" y="48"/>
                    <a:pt x="1082" y="40"/>
                  </a:cubicBezTo>
                  <a:cubicBezTo>
                    <a:pt x="1042" y="15"/>
                    <a:pt x="995" y="0"/>
                    <a:pt x="944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 flipH="1">
              <a:off x="7248984" y="3523418"/>
              <a:ext cx="51861" cy="6337"/>
            </a:xfrm>
            <a:custGeom>
              <a:avLst/>
              <a:gdLst/>
              <a:ahLst/>
              <a:cxnLst/>
              <a:rect l="l" t="t" r="r" b="b"/>
              <a:pathLst>
                <a:path w="933" h="114" extrusionOk="0">
                  <a:moveTo>
                    <a:pt x="794" y="0"/>
                  </a:moveTo>
                  <a:lnTo>
                    <a:pt x="119" y="19"/>
                  </a:lnTo>
                  <a:cubicBezTo>
                    <a:pt x="77" y="21"/>
                    <a:pt x="36" y="31"/>
                    <a:pt x="0" y="49"/>
                  </a:cubicBezTo>
                  <a:cubicBezTo>
                    <a:pt x="18" y="82"/>
                    <a:pt x="77" y="113"/>
                    <a:pt x="128" y="113"/>
                  </a:cubicBezTo>
                  <a:cubicBezTo>
                    <a:pt x="129" y="113"/>
                    <a:pt x="131" y="113"/>
                    <a:pt x="133" y="113"/>
                  </a:cubicBezTo>
                  <a:lnTo>
                    <a:pt x="818" y="73"/>
                  </a:lnTo>
                  <a:cubicBezTo>
                    <a:pt x="859" y="72"/>
                    <a:pt x="898" y="61"/>
                    <a:pt x="932" y="40"/>
                  </a:cubicBezTo>
                  <a:cubicBezTo>
                    <a:pt x="892" y="15"/>
                    <a:pt x="845" y="0"/>
                    <a:pt x="794" y="0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 flipH="1">
              <a:off x="7242869" y="3494070"/>
              <a:ext cx="67258" cy="33295"/>
            </a:xfrm>
            <a:custGeom>
              <a:avLst/>
              <a:gdLst/>
              <a:ahLst/>
              <a:cxnLst/>
              <a:rect l="l" t="t" r="r" b="b"/>
              <a:pathLst>
                <a:path w="1210" h="599" extrusionOk="0">
                  <a:moveTo>
                    <a:pt x="946" y="0"/>
                  </a:moveTo>
                  <a:cubicBezTo>
                    <a:pt x="936" y="0"/>
                    <a:pt x="926" y="1"/>
                    <a:pt x="916" y="2"/>
                  </a:cubicBezTo>
                  <a:lnTo>
                    <a:pt x="243" y="68"/>
                  </a:lnTo>
                  <a:cubicBezTo>
                    <a:pt x="159" y="78"/>
                    <a:pt x="90" y="126"/>
                    <a:pt x="48" y="192"/>
                  </a:cubicBezTo>
                  <a:cubicBezTo>
                    <a:pt x="45" y="196"/>
                    <a:pt x="42" y="202"/>
                    <a:pt x="40" y="207"/>
                  </a:cubicBezTo>
                  <a:cubicBezTo>
                    <a:pt x="12" y="258"/>
                    <a:pt x="0" y="318"/>
                    <a:pt x="12" y="381"/>
                  </a:cubicBezTo>
                  <a:cubicBezTo>
                    <a:pt x="34" y="508"/>
                    <a:pt x="145" y="599"/>
                    <a:pt x="271" y="599"/>
                  </a:cubicBezTo>
                  <a:cubicBezTo>
                    <a:pt x="285" y="599"/>
                    <a:pt x="298" y="598"/>
                    <a:pt x="311" y="595"/>
                  </a:cubicBezTo>
                  <a:lnTo>
                    <a:pt x="982" y="512"/>
                  </a:lnTo>
                  <a:cubicBezTo>
                    <a:pt x="1059" y="501"/>
                    <a:pt x="1123" y="456"/>
                    <a:pt x="1162" y="394"/>
                  </a:cubicBezTo>
                  <a:cubicBezTo>
                    <a:pt x="1195" y="341"/>
                    <a:pt x="1210" y="275"/>
                    <a:pt x="1197" y="209"/>
                  </a:cubicBezTo>
                  <a:cubicBezTo>
                    <a:pt x="1184" y="143"/>
                    <a:pt x="1147" y="86"/>
                    <a:pt x="1094" y="49"/>
                  </a:cubicBezTo>
                  <a:cubicBezTo>
                    <a:pt x="1053" y="18"/>
                    <a:pt x="1001" y="0"/>
                    <a:pt x="946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 flipH="1">
              <a:off x="7677258" y="3301084"/>
              <a:ext cx="96162" cy="92049"/>
            </a:xfrm>
            <a:custGeom>
              <a:avLst/>
              <a:gdLst/>
              <a:ahLst/>
              <a:cxnLst/>
              <a:rect l="l" t="t" r="r" b="b"/>
              <a:pathLst>
                <a:path w="1730" h="1656" extrusionOk="0">
                  <a:moveTo>
                    <a:pt x="692" y="0"/>
                  </a:moveTo>
                  <a:lnTo>
                    <a:pt x="1" y="1207"/>
                  </a:lnTo>
                  <a:lnTo>
                    <a:pt x="1239" y="1655"/>
                  </a:lnTo>
                  <a:lnTo>
                    <a:pt x="1390" y="1514"/>
                  </a:lnTo>
                  <a:cubicBezTo>
                    <a:pt x="1729" y="1199"/>
                    <a:pt x="1684" y="669"/>
                    <a:pt x="1298" y="409"/>
                  </a:cubicBezTo>
                  <a:lnTo>
                    <a:pt x="6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 flipH="1">
              <a:off x="7650187" y="3089089"/>
              <a:ext cx="191713" cy="303216"/>
            </a:xfrm>
            <a:custGeom>
              <a:avLst/>
              <a:gdLst/>
              <a:ahLst/>
              <a:cxnLst/>
              <a:rect l="l" t="t" r="r" b="b"/>
              <a:pathLst>
                <a:path w="3449" h="5455" extrusionOk="0">
                  <a:moveTo>
                    <a:pt x="1764" y="0"/>
                  </a:moveTo>
                  <a:lnTo>
                    <a:pt x="0" y="4980"/>
                  </a:lnTo>
                  <a:lnTo>
                    <a:pt x="1844" y="5454"/>
                  </a:lnTo>
                  <a:lnTo>
                    <a:pt x="2340" y="4780"/>
                  </a:lnTo>
                  <a:lnTo>
                    <a:pt x="3175" y="3641"/>
                  </a:lnTo>
                  <a:lnTo>
                    <a:pt x="3448" y="3271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 flipH="1">
              <a:off x="7565309" y="3052459"/>
              <a:ext cx="227343" cy="276424"/>
            </a:xfrm>
            <a:custGeom>
              <a:avLst/>
              <a:gdLst/>
              <a:ahLst/>
              <a:cxnLst/>
              <a:rect l="l" t="t" r="r" b="b"/>
              <a:pathLst>
                <a:path w="4090" h="4973" extrusionOk="0">
                  <a:moveTo>
                    <a:pt x="1460" y="1"/>
                  </a:moveTo>
                  <a:cubicBezTo>
                    <a:pt x="1304" y="1"/>
                    <a:pt x="1153" y="26"/>
                    <a:pt x="1012" y="71"/>
                  </a:cubicBezTo>
                  <a:cubicBezTo>
                    <a:pt x="411" y="266"/>
                    <a:pt x="0" y="845"/>
                    <a:pt x="81" y="1487"/>
                  </a:cubicBezTo>
                  <a:lnTo>
                    <a:pt x="152" y="2039"/>
                  </a:lnTo>
                  <a:lnTo>
                    <a:pt x="367" y="4260"/>
                  </a:lnTo>
                  <a:cubicBezTo>
                    <a:pt x="367" y="4260"/>
                    <a:pt x="1928" y="4811"/>
                    <a:pt x="2465" y="4942"/>
                  </a:cubicBezTo>
                  <a:cubicBezTo>
                    <a:pt x="2552" y="4962"/>
                    <a:pt x="2639" y="4972"/>
                    <a:pt x="2726" y="4972"/>
                  </a:cubicBezTo>
                  <a:cubicBezTo>
                    <a:pt x="3219" y="4972"/>
                    <a:pt x="3685" y="4653"/>
                    <a:pt x="3792" y="4170"/>
                  </a:cubicBezTo>
                  <a:cubicBezTo>
                    <a:pt x="3965" y="3396"/>
                    <a:pt x="4089" y="2619"/>
                    <a:pt x="3841" y="1739"/>
                  </a:cubicBezTo>
                  <a:cubicBezTo>
                    <a:pt x="3695" y="1220"/>
                    <a:pt x="3371" y="782"/>
                    <a:pt x="2943" y="474"/>
                  </a:cubicBezTo>
                  <a:cubicBezTo>
                    <a:pt x="2751" y="335"/>
                    <a:pt x="2536" y="224"/>
                    <a:pt x="2306" y="144"/>
                  </a:cubicBezTo>
                  <a:lnTo>
                    <a:pt x="2304" y="143"/>
                  </a:lnTo>
                  <a:lnTo>
                    <a:pt x="2173" y="102"/>
                  </a:lnTo>
                  <a:lnTo>
                    <a:pt x="2160" y="97"/>
                  </a:lnTo>
                  <a:cubicBezTo>
                    <a:pt x="2094" y="78"/>
                    <a:pt x="2028" y="63"/>
                    <a:pt x="1961" y="50"/>
                  </a:cubicBezTo>
                  <a:cubicBezTo>
                    <a:pt x="1802" y="18"/>
                    <a:pt x="1637" y="1"/>
                    <a:pt x="1470" y="1"/>
                  </a:cubicBezTo>
                  <a:cubicBezTo>
                    <a:pt x="1467" y="1"/>
                    <a:pt x="1463" y="1"/>
                    <a:pt x="1460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 flipH="1">
              <a:off x="7609776" y="3030837"/>
              <a:ext cx="251355" cy="200829"/>
            </a:xfrm>
            <a:custGeom>
              <a:avLst/>
              <a:gdLst/>
              <a:ahLst/>
              <a:cxnLst/>
              <a:rect l="l" t="t" r="r" b="b"/>
              <a:pathLst>
                <a:path w="4522" h="3613" extrusionOk="0">
                  <a:moveTo>
                    <a:pt x="2280" y="0"/>
                  </a:moveTo>
                  <a:cubicBezTo>
                    <a:pt x="1405" y="0"/>
                    <a:pt x="575" y="319"/>
                    <a:pt x="346" y="1143"/>
                  </a:cubicBezTo>
                  <a:cubicBezTo>
                    <a:pt x="1" y="2385"/>
                    <a:pt x="1201" y="3613"/>
                    <a:pt x="1201" y="3613"/>
                  </a:cubicBezTo>
                  <a:lnTo>
                    <a:pt x="2176" y="3267"/>
                  </a:lnTo>
                  <a:lnTo>
                    <a:pt x="2159" y="1428"/>
                  </a:lnTo>
                  <a:lnTo>
                    <a:pt x="2159" y="1428"/>
                  </a:lnTo>
                  <a:cubicBezTo>
                    <a:pt x="2159" y="1428"/>
                    <a:pt x="2350" y="1452"/>
                    <a:pt x="2628" y="1452"/>
                  </a:cubicBezTo>
                  <a:cubicBezTo>
                    <a:pt x="3178" y="1452"/>
                    <a:pt x="4073" y="1359"/>
                    <a:pt x="4521" y="804"/>
                  </a:cubicBezTo>
                  <a:cubicBezTo>
                    <a:pt x="4126" y="336"/>
                    <a:pt x="3179" y="0"/>
                    <a:pt x="2280" y="0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 flipH="1">
              <a:off x="7665418" y="3256062"/>
              <a:ext cx="133348" cy="136239"/>
            </a:xfrm>
            <a:custGeom>
              <a:avLst/>
              <a:gdLst/>
              <a:ahLst/>
              <a:cxnLst/>
              <a:rect l="l" t="t" r="r" b="b"/>
              <a:pathLst>
                <a:path w="2399" h="2451" extrusionOk="0">
                  <a:moveTo>
                    <a:pt x="905" y="1"/>
                  </a:moveTo>
                  <a:cubicBezTo>
                    <a:pt x="905" y="1"/>
                    <a:pt x="0" y="1042"/>
                    <a:pt x="1068" y="2450"/>
                  </a:cubicBezTo>
                  <a:lnTo>
                    <a:pt x="2399" y="637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 flipH="1">
              <a:off x="7574817" y="3154288"/>
              <a:ext cx="52472" cy="96829"/>
            </a:xfrm>
            <a:custGeom>
              <a:avLst/>
              <a:gdLst/>
              <a:ahLst/>
              <a:cxnLst/>
              <a:rect l="l" t="t" r="r" b="b"/>
              <a:pathLst>
                <a:path w="944" h="1742" extrusionOk="0">
                  <a:moveTo>
                    <a:pt x="15" y="0"/>
                  </a:moveTo>
                  <a:lnTo>
                    <a:pt x="1" y="1702"/>
                  </a:lnTo>
                  <a:lnTo>
                    <a:pt x="132" y="1730"/>
                  </a:lnTo>
                  <a:cubicBezTo>
                    <a:pt x="172" y="1738"/>
                    <a:pt x="211" y="1742"/>
                    <a:pt x="249" y="1742"/>
                  </a:cubicBezTo>
                  <a:cubicBezTo>
                    <a:pt x="676" y="1742"/>
                    <a:pt x="943" y="1245"/>
                    <a:pt x="638" y="914"/>
                  </a:cubicBezTo>
                  <a:cubicBezTo>
                    <a:pt x="424" y="683"/>
                    <a:pt x="192" y="421"/>
                    <a:pt x="15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 flipH="1">
              <a:off x="7741068" y="3156122"/>
              <a:ext cx="128401" cy="94995"/>
            </a:xfrm>
            <a:custGeom>
              <a:avLst/>
              <a:gdLst/>
              <a:ahLst/>
              <a:cxnLst/>
              <a:rect l="l" t="t" r="r" b="b"/>
              <a:pathLst>
                <a:path w="2310" h="1709" extrusionOk="0">
                  <a:moveTo>
                    <a:pt x="1212" y="1"/>
                  </a:moveTo>
                  <a:cubicBezTo>
                    <a:pt x="429" y="1"/>
                    <a:pt x="0" y="1372"/>
                    <a:pt x="1802" y="1708"/>
                  </a:cubicBezTo>
                  <a:lnTo>
                    <a:pt x="2309" y="1041"/>
                  </a:lnTo>
                  <a:cubicBezTo>
                    <a:pt x="1984" y="275"/>
                    <a:pt x="1563" y="1"/>
                    <a:pt x="1212" y="1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 flipH="1">
              <a:off x="7778589" y="3190140"/>
              <a:ext cx="31572" cy="26848"/>
            </a:xfrm>
            <a:custGeom>
              <a:avLst/>
              <a:gdLst/>
              <a:ahLst/>
              <a:cxnLst/>
              <a:rect l="l" t="t" r="r" b="b"/>
              <a:pathLst>
                <a:path w="568" h="483" extrusionOk="0">
                  <a:moveTo>
                    <a:pt x="1" y="0"/>
                  </a:moveTo>
                  <a:lnTo>
                    <a:pt x="568" y="482"/>
                  </a:lnTo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 flipH="1">
              <a:off x="7778589" y="3190140"/>
              <a:ext cx="31572" cy="26848"/>
            </a:xfrm>
            <a:custGeom>
              <a:avLst/>
              <a:gdLst/>
              <a:ahLst/>
              <a:cxnLst/>
              <a:rect l="l" t="t" r="r" b="b"/>
              <a:pathLst>
                <a:path w="568" h="483" fill="none" extrusionOk="0">
                  <a:moveTo>
                    <a:pt x="1" y="0"/>
                  </a:moveTo>
                  <a:lnTo>
                    <a:pt x="568" y="482"/>
                  </a:lnTo>
                </a:path>
              </a:pathLst>
            </a:custGeom>
            <a:noFill/>
            <a:ln w="475" cap="flat" cmpd="sng">
              <a:solidFill>
                <a:srgbClr val="B9704F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 flipH="1">
              <a:off x="7646905" y="3309811"/>
              <a:ext cx="348018" cy="530336"/>
            </a:xfrm>
            <a:custGeom>
              <a:avLst/>
              <a:gdLst/>
              <a:ahLst/>
              <a:cxnLst/>
              <a:rect l="l" t="t" r="r" b="b"/>
              <a:pathLst>
                <a:path w="6261" h="9541" extrusionOk="0">
                  <a:moveTo>
                    <a:pt x="3028" y="1"/>
                  </a:moveTo>
                  <a:cubicBezTo>
                    <a:pt x="2608" y="1"/>
                    <a:pt x="853" y="438"/>
                    <a:pt x="262" y="2794"/>
                  </a:cubicBezTo>
                  <a:cubicBezTo>
                    <a:pt x="0" y="3844"/>
                    <a:pt x="190" y="4881"/>
                    <a:pt x="230" y="5836"/>
                  </a:cubicBezTo>
                  <a:cubicBezTo>
                    <a:pt x="324" y="7979"/>
                    <a:pt x="289" y="9441"/>
                    <a:pt x="289" y="9441"/>
                  </a:cubicBezTo>
                  <a:lnTo>
                    <a:pt x="6148" y="9541"/>
                  </a:lnTo>
                  <a:lnTo>
                    <a:pt x="5355" y="6163"/>
                  </a:lnTo>
                  <a:lnTo>
                    <a:pt x="5354" y="6155"/>
                  </a:lnTo>
                  <a:lnTo>
                    <a:pt x="5345" y="6120"/>
                  </a:lnTo>
                  <a:cubicBezTo>
                    <a:pt x="5878" y="5665"/>
                    <a:pt x="6132" y="5149"/>
                    <a:pt x="6220" y="4626"/>
                  </a:cubicBezTo>
                  <a:cubicBezTo>
                    <a:pt x="6235" y="4539"/>
                    <a:pt x="6246" y="4449"/>
                    <a:pt x="6249" y="4361"/>
                  </a:cubicBezTo>
                  <a:cubicBezTo>
                    <a:pt x="6257" y="4300"/>
                    <a:pt x="6259" y="4240"/>
                    <a:pt x="6258" y="4183"/>
                  </a:cubicBezTo>
                  <a:cubicBezTo>
                    <a:pt x="6260" y="3977"/>
                    <a:pt x="6240" y="3776"/>
                    <a:pt x="6209" y="3578"/>
                  </a:cubicBezTo>
                  <a:cubicBezTo>
                    <a:pt x="6199" y="3521"/>
                    <a:pt x="6187" y="3461"/>
                    <a:pt x="6175" y="3405"/>
                  </a:cubicBezTo>
                  <a:cubicBezTo>
                    <a:pt x="6016" y="2651"/>
                    <a:pt x="5680" y="1999"/>
                    <a:pt x="5578" y="1666"/>
                  </a:cubicBezTo>
                  <a:lnTo>
                    <a:pt x="3113" y="33"/>
                  </a:lnTo>
                  <a:cubicBezTo>
                    <a:pt x="3134" y="14"/>
                    <a:pt x="3101" y="1"/>
                    <a:pt x="3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 flipH="1">
              <a:off x="7687151" y="3311367"/>
              <a:ext cx="152748" cy="278981"/>
            </a:xfrm>
            <a:custGeom>
              <a:avLst/>
              <a:gdLst/>
              <a:ahLst/>
              <a:cxnLst/>
              <a:rect l="l" t="t" r="r" b="b"/>
              <a:pathLst>
                <a:path w="2748" h="5019" extrusionOk="0">
                  <a:moveTo>
                    <a:pt x="1" y="0"/>
                  </a:moveTo>
                  <a:lnTo>
                    <a:pt x="1817" y="5019"/>
                  </a:lnTo>
                  <a:lnTo>
                    <a:pt x="2748" y="3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 flipH="1">
              <a:off x="7694544" y="3309811"/>
              <a:ext cx="132626" cy="234235"/>
            </a:xfrm>
            <a:custGeom>
              <a:avLst/>
              <a:gdLst/>
              <a:ahLst/>
              <a:cxnLst/>
              <a:rect l="l" t="t" r="r" b="b"/>
              <a:pathLst>
                <a:path w="2386" h="4214" extrusionOk="0">
                  <a:moveTo>
                    <a:pt x="0" y="1"/>
                  </a:moveTo>
                  <a:lnTo>
                    <a:pt x="2385" y="4213"/>
                  </a:lnTo>
                  <a:lnTo>
                    <a:pt x="2251" y="1462"/>
                  </a:lnTo>
                  <a:lnTo>
                    <a:pt x="1417" y="9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 flipH="1">
              <a:off x="7653131" y="3472004"/>
              <a:ext cx="287930" cy="368139"/>
            </a:xfrm>
            <a:custGeom>
              <a:avLst/>
              <a:gdLst/>
              <a:ahLst/>
              <a:cxnLst/>
              <a:rect l="l" t="t" r="r" b="b"/>
              <a:pathLst>
                <a:path w="5180" h="6623" extrusionOk="0">
                  <a:moveTo>
                    <a:pt x="361" y="0"/>
                  </a:moveTo>
                  <a:cubicBezTo>
                    <a:pt x="73" y="1329"/>
                    <a:pt x="1" y="5240"/>
                    <a:pt x="40" y="6535"/>
                  </a:cubicBezTo>
                  <a:lnTo>
                    <a:pt x="5179" y="6623"/>
                  </a:lnTo>
                  <a:lnTo>
                    <a:pt x="4952" y="2669"/>
                  </a:lnTo>
                  <a:lnTo>
                    <a:pt x="3236" y="2429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 flipH="1">
              <a:off x="7728452" y="3136057"/>
              <a:ext cx="32184" cy="78153"/>
            </a:xfrm>
            <a:custGeom>
              <a:avLst/>
              <a:gdLst/>
              <a:ahLst/>
              <a:cxnLst/>
              <a:rect l="l" t="t" r="r" b="b"/>
              <a:pathLst>
                <a:path w="579" h="1406" extrusionOk="0">
                  <a:moveTo>
                    <a:pt x="579" y="0"/>
                  </a:moveTo>
                  <a:lnTo>
                    <a:pt x="0" y="469"/>
                  </a:lnTo>
                  <a:lnTo>
                    <a:pt x="368" y="1374"/>
                  </a:lnTo>
                  <a:lnTo>
                    <a:pt x="571" y="1405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 flipH="1">
              <a:off x="7646132" y="3173353"/>
              <a:ext cx="22957" cy="40855"/>
            </a:xfrm>
            <a:custGeom>
              <a:avLst/>
              <a:gdLst/>
              <a:ahLst/>
              <a:cxnLst/>
              <a:rect l="l" t="t" r="r" b="b"/>
              <a:pathLst>
                <a:path w="413" h="735" extrusionOk="0">
                  <a:moveTo>
                    <a:pt x="163" y="1"/>
                  </a:moveTo>
                  <a:cubicBezTo>
                    <a:pt x="159" y="1"/>
                    <a:pt x="154" y="1"/>
                    <a:pt x="150" y="1"/>
                  </a:cubicBezTo>
                  <a:cubicBezTo>
                    <a:pt x="54" y="15"/>
                    <a:pt x="1" y="190"/>
                    <a:pt x="32" y="392"/>
                  </a:cubicBezTo>
                  <a:cubicBezTo>
                    <a:pt x="61" y="587"/>
                    <a:pt x="157" y="735"/>
                    <a:pt x="251" y="735"/>
                  </a:cubicBezTo>
                  <a:cubicBezTo>
                    <a:pt x="255" y="735"/>
                    <a:pt x="259" y="735"/>
                    <a:pt x="262" y="734"/>
                  </a:cubicBezTo>
                  <a:cubicBezTo>
                    <a:pt x="358" y="720"/>
                    <a:pt x="412" y="546"/>
                    <a:pt x="381" y="343"/>
                  </a:cubicBezTo>
                  <a:cubicBezTo>
                    <a:pt x="352" y="149"/>
                    <a:pt x="256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 flipH="1">
              <a:off x="7641796" y="3145173"/>
              <a:ext cx="48804" cy="18232"/>
            </a:xfrm>
            <a:custGeom>
              <a:avLst/>
              <a:gdLst/>
              <a:ahLst/>
              <a:cxnLst/>
              <a:rect l="l" t="t" r="r" b="b"/>
              <a:pathLst>
                <a:path w="878" h="328" extrusionOk="0">
                  <a:moveTo>
                    <a:pt x="492" y="1"/>
                  </a:moveTo>
                  <a:cubicBezTo>
                    <a:pt x="416" y="1"/>
                    <a:pt x="331" y="17"/>
                    <a:pt x="249" y="55"/>
                  </a:cubicBezTo>
                  <a:cubicBezTo>
                    <a:pt x="0" y="170"/>
                    <a:pt x="5" y="328"/>
                    <a:pt x="229" y="328"/>
                  </a:cubicBezTo>
                  <a:cubicBezTo>
                    <a:pt x="291" y="328"/>
                    <a:pt x="369" y="316"/>
                    <a:pt x="463" y="288"/>
                  </a:cubicBezTo>
                  <a:cubicBezTo>
                    <a:pt x="877" y="164"/>
                    <a:pt x="735" y="1"/>
                    <a:pt x="492" y="1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 flipH="1">
              <a:off x="7581766" y="3162070"/>
              <a:ext cx="22957" cy="40855"/>
            </a:xfrm>
            <a:custGeom>
              <a:avLst/>
              <a:gdLst/>
              <a:ahLst/>
              <a:cxnLst/>
              <a:rect l="l" t="t" r="r" b="b"/>
              <a:pathLst>
                <a:path w="413" h="735" extrusionOk="0">
                  <a:moveTo>
                    <a:pt x="162" y="0"/>
                  </a:moveTo>
                  <a:cubicBezTo>
                    <a:pt x="158" y="0"/>
                    <a:pt x="154" y="0"/>
                    <a:pt x="150" y="1"/>
                  </a:cubicBezTo>
                  <a:cubicBezTo>
                    <a:pt x="54" y="15"/>
                    <a:pt x="1" y="190"/>
                    <a:pt x="32" y="392"/>
                  </a:cubicBezTo>
                  <a:cubicBezTo>
                    <a:pt x="61" y="586"/>
                    <a:pt x="157" y="735"/>
                    <a:pt x="250" y="735"/>
                  </a:cubicBezTo>
                  <a:cubicBezTo>
                    <a:pt x="254" y="735"/>
                    <a:pt x="258" y="734"/>
                    <a:pt x="262" y="734"/>
                  </a:cubicBezTo>
                  <a:cubicBezTo>
                    <a:pt x="359" y="720"/>
                    <a:pt x="412" y="545"/>
                    <a:pt x="381" y="344"/>
                  </a:cubicBezTo>
                  <a:cubicBezTo>
                    <a:pt x="352" y="149"/>
                    <a:pt x="255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 flipH="1">
              <a:off x="7568759" y="3111711"/>
              <a:ext cx="54696" cy="16509"/>
            </a:xfrm>
            <a:custGeom>
              <a:avLst/>
              <a:gdLst/>
              <a:ahLst/>
              <a:cxnLst/>
              <a:rect l="l" t="t" r="r" b="b"/>
              <a:pathLst>
                <a:path w="984" h="297" extrusionOk="0">
                  <a:moveTo>
                    <a:pt x="399" y="1"/>
                  </a:moveTo>
                  <a:cubicBezTo>
                    <a:pt x="384" y="1"/>
                    <a:pt x="368" y="1"/>
                    <a:pt x="353" y="3"/>
                  </a:cubicBezTo>
                  <a:cubicBezTo>
                    <a:pt x="0" y="31"/>
                    <a:pt x="8" y="266"/>
                    <a:pt x="465" y="294"/>
                  </a:cubicBezTo>
                  <a:cubicBezTo>
                    <a:pt x="491" y="296"/>
                    <a:pt x="515" y="296"/>
                    <a:pt x="537" y="296"/>
                  </a:cubicBezTo>
                  <a:cubicBezTo>
                    <a:pt x="984" y="296"/>
                    <a:pt x="738" y="1"/>
                    <a:pt x="399" y="1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 flipH="1">
              <a:off x="7665026" y="3358836"/>
              <a:ext cx="290487" cy="441234"/>
            </a:xfrm>
            <a:custGeom>
              <a:avLst/>
              <a:gdLst/>
              <a:ahLst/>
              <a:cxnLst/>
              <a:rect l="l" t="t" r="r" b="b"/>
              <a:pathLst>
                <a:path w="5226" h="7938" extrusionOk="0">
                  <a:moveTo>
                    <a:pt x="1396" y="1"/>
                  </a:moveTo>
                  <a:cubicBezTo>
                    <a:pt x="1377" y="1"/>
                    <a:pt x="1359" y="1"/>
                    <a:pt x="1340" y="2"/>
                  </a:cubicBezTo>
                  <a:cubicBezTo>
                    <a:pt x="562" y="47"/>
                    <a:pt x="0" y="743"/>
                    <a:pt x="39" y="1485"/>
                  </a:cubicBezTo>
                  <a:cubicBezTo>
                    <a:pt x="160" y="3822"/>
                    <a:pt x="1027" y="5510"/>
                    <a:pt x="2085" y="7203"/>
                  </a:cubicBezTo>
                  <a:cubicBezTo>
                    <a:pt x="2377" y="7670"/>
                    <a:pt x="2898" y="7938"/>
                    <a:pt x="3441" y="7938"/>
                  </a:cubicBezTo>
                  <a:cubicBezTo>
                    <a:pt x="3623" y="7938"/>
                    <a:pt x="3806" y="7908"/>
                    <a:pt x="3984" y="7846"/>
                  </a:cubicBezTo>
                  <a:cubicBezTo>
                    <a:pt x="4807" y="7557"/>
                    <a:pt x="5226" y="6682"/>
                    <a:pt x="4914" y="5900"/>
                  </a:cubicBezTo>
                  <a:lnTo>
                    <a:pt x="2682" y="984"/>
                  </a:lnTo>
                  <a:cubicBezTo>
                    <a:pt x="2551" y="685"/>
                    <a:pt x="2058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 flipH="1">
              <a:off x="7560363" y="3162070"/>
              <a:ext cx="208944" cy="173592"/>
            </a:xfrm>
            <a:custGeom>
              <a:avLst/>
              <a:gdLst/>
              <a:ahLst/>
              <a:cxnLst/>
              <a:rect l="l" t="t" r="r" b="b"/>
              <a:pathLst>
                <a:path w="3759" h="3123" extrusionOk="0">
                  <a:moveTo>
                    <a:pt x="156" y="1"/>
                  </a:moveTo>
                  <a:lnTo>
                    <a:pt x="156" y="1"/>
                  </a:lnTo>
                  <a:cubicBezTo>
                    <a:pt x="197" y="1001"/>
                    <a:pt x="1" y="1276"/>
                    <a:pt x="224" y="1801"/>
                  </a:cubicBezTo>
                  <a:cubicBezTo>
                    <a:pt x="439" y="2308"/>
                    <a:pt x="1522" y="3123"/>
                    <a:pt x="2398" y="3123"/>
                  </a:cubicBezTo>
                  <a:cubicBezTo>
                    <a:pt x="2429" y="3123"/>
                    <a:pt x="2459" y="3122"/>
                    <a:pt x="2490" y="3119"/>
                  </a:cubicBezTo>
                  <a:cubicBezTo>
                    <a:pt x="3758" y="3033"/>
                    <a:pt x="3502" y="1772"/>
                    <a:pt x="3534" y="1321"/>
                  </a:cubicBezTo>
                  <a:lnTo>
                    <a:pt x="3534" y="1321"/>
                  </a:lnTo>
                  <a:cubicBezTo>
                    <a:pt x="3014" y="1427"/>
                    <a:pt x="2476" y="1593"/>
                    <a:pt x="1943" y="1593"/>
                  </a:cubicBezTo>
                  <a:cubicBezTo>
                    <a:pt x="1755" y="1593"/>
                    <a:pt x="1568" y="1572"/>
                    <a:pt x="1383" y="1521"/>
                  </a:cubicBezTo>
                  <a:cubicBezTo>
                    <a:pt x="833" y="1370"/>
                    <a:pt x="674" y="791"/>
                    <a:pt x="674" y="791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 flipH="1">
              <a:off x="7579542" y="3149842"/>
              <a:ext cx="52417" cy="96829"/>
            </a:xfrm>
            <a:custGeom>
              <a:avLst/>
              <a:gdLst/>
              <a:ahLst/>
              <a:cxnLst/>
              <a:rect l="l" t="t" r="r" b="b"/>
              <a:pathLst>
                <a:path w="943" h="1742" extrusionOk="0">
                  <a:moveTo>
                    <a:pt x="15" y="0"/>
                  </a:moveTo>
                  <a:lnTo>
                    <a:pt x="0" y="1702"/>
                  </a:lnTo>
                  <a:lnTo>
                    <a:pt x="132" y="1730"/>
                  </a:lnTo>
                  <a:cubicBezTo>
                    <a:pt x="172" y="1738"/>
                    <a:pt x="210" y="1742"/>
                    <a:pt x="248" y="1742"/>
                  </a:cubicBezTo>
                  <a:cubicBezTo>
                    <a:pt x="676" y="1742"/>
                    <a:pt x="943" y="1246"/>
                    <a:pt x="637" y="914"/>
                  </a:cubicBezTo>
                  <a:cubicBezTo>
                    <a:pt x="424" y="683"/>
                    <a:pt x="191" y="422"/>
                    <a:pt x="1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 flipH="1">
              <a:off x="7578041" y="3149842"/>
              <a:ext cx="53917" cy="101776"/>
            </a:xfrm>
            <a:custGeom>
              <a:avLst/>
              <a:gdLst/>
              <a:ahLst/>
              <a:cxnLst/>
              <a:rect l="l" t="t" r="r" b="b"/>
              <a:pathLst>
                <a:path w="970" h="1831" fill="none" extrusionOk="0">
                  <a:moveTo>
                    <a:pt x="15" y="0"/>
                  </a:moveTo>
                  <a:cubicBezTo>
                    <a:pt x="191" y="422"/>
                    <a:pt x="424" y="683"/>
                    <a:pt x="637" y="914"/>
                  </a:cubicBezTo>
                  <a:cubicBezTo>
                    <a:pt x="970" y="1275"/>
                    <a:pt x="624" y="1830"/>
                    <a:pt x="132" y="1730"/>
                  </a:cubicBezTo>
                  <a:lnTo>
                    <a:pt x="0" y="1702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 flipH="1">
              <a:off x="7723504" y="3270180"/>
              <a:ext cx="116395" cy="134071"/>
            </a:xfrm>
            <a:custGeom>
              <a:avLst/>
              <a:gdLst/>
              <a:ahLst/>
              <a:cxnLst/>
              <a:rect l="l" t="t" r="r" b="b"/>
              <a:pathLst>
                <a:path w="2094" h="2412" extrusionOk="0">
                  <a:moveTo>
                    <a:pt x="467" y="0"/>
                  </a:moveTo>
                  <a:lnTo>
                    <a:pt x="1" y="741"/>
                  </a:lnTo>
                  <a:lnTo>
                    <a:pt x="1191" y="2411"/>
                  </a:lnTo>
                  <a:lnTo>
                    <a:pt x="1604" y="2012"/>
                  </a:lnTo>
                  <a:cubicBezTo>
                    <a:pt x="2094" y="1538"/>
                    <a:pt x="2006" y="730"/>
                    <a:pt x="1395" y="406"/>
                  </a:cubicBezTo>
                  <a:cubicBezTo>
                    <a:pt x="1368" y="393"/>
                    <a:pt x="1341" y="379"/>
                    <a:pt x="1312" y="366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 flipH="1">
              <a:off x="7632624" y="3258785"/>
              <a:ext cx="79209" cy="148912"/>
            </a:xfrm>
            <a:custGeom>
              <a:avLst/>
              <a:gdLst/>
              <a:ahLst/>
              <a:cxnLst/>
              <a:rect l="l" t="t" r="r" b="b"/>
              <a:pathLst>
                <a:path w="1425" h="2679" extrusionOk="0">
                  <a:moveTo>
                    <a:pt x="308" y="0"/>
                  </a:moveTo>
                  <a:cubicBezTo>
                    <a:pt x="223" y="0"/>
                    <a:pt x="144" y="59"/>
                    <a:pt x="132" y="146"/>
                  </a:cubicBezTo>
                  <a:lnTo>
                    <a:pt x="0" y="1067"/>
                  </a:lnTo>
                  <a:lnTo>
                    <a:pt x="450" y="2678"/>
                  </a:lnTo>
                  <a:lnTo>
                    <a:pt x="1425" y="1487"/>
                  </a:lnTo>
                  <a:lnTo>
                    <a:pt x="471" y="642"/>
                  </a:lnTo>
                  <a:lnTo>
                    <a:pt x="485" y="173"/>
                  </a:lnTo>
                  <a:cubicBezTo>
                    <a:pt x="486" y="107"/>
                    <a:pt x="447" y="45"/>
                    <a:pt x="384" y="17"/>
                  </a:cubicBezTo>
                  <a:cubicBezTo>
                    <a:pt x="359" y="5"/>
                    <a:pt x="333" y="0"/>
                    <a:pt x="308" y="0"/>
                  </a:cubicBez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 flipH="1">
              <a:off x="7534518" y="3254227"/>
              <a:ext cx="127846" cy="160974"/>
            </a:xfrm>
            <a:custGeom>
              <a:avLst/>
              <a:gdLst/>
              <a:ahLst/>
              <a:cxnLst/>
              <a:rect l="l" t="t" r="r" b="b"/>
              <a:pathLst>
                <a:path w="2300" h="2896" extrusionOk="0">
                  <a:moveTo>
                    <a:pt x="1612" y="1"/>
                  </a:moveTo>
                  <a:lnTo>
                    <a:pt x="1544" y="668"/>
                  </a:lnTo>
                  <a:lnTo>
                    <a:pt x="1" y="1218"/>
                  </a:lnTo>
                  <a:lnTo>
                    <a:pt x="111" y="2895"/>
                  </a:lnTo>
                  <a:lnTo>
                    <a:pt x="2111" y="884"/>
                  </a:lnTo>
                  <a:cubicBezTo>
                    <a:pt x="2238" y="757"/>
                    <a:pt x="2300" y="584"/>
                    <a:pt x="2279" y="409"/>
                  </a:cubicBezTo>
                  <a:lnTo>
                    <a:pt x="2275" y="372"/>
                  </a:lnTo>
                  <a:cubicBezTo>
                    <a:pt x="2260" y="246"/>
                    <a:pt x="2165" y="143"/>
                    <a:pt x="2037" y="113"/>
                  </a:cubicBezTo>
                  <a:lnTo>
                    <a:pt x="1612" y="1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 flipH="1">
              <a:off x="7548024" y="3299861"/>
              <a:ext cx="158250" cy="146856"/>
            </a:xfrm>
            <a:custGeom>
              <a:avLst/>
              <a:gdLst/>
              <a:ahLst/>
              <a:cxnLst/>
              <a:rect l="l" t="t" r="r" b="b"/>
              <a:pathLst>
                <a:path w="2847" h="2642" extrusionOk="0">
                  <a:moveTo>
                    <a:pt x="2713" y="0"/>
                  </a:moveTo>
                  <a:lnTo>
                    <a:pt x="1" y="691"/>
                  </a:lnTo>
                  <a:lnTo>
                    <a:pt x="504" y="2641"/>
                  </a:lnTo>
                  <a:lnTo>
                    <a:pt x="2419" y="1685"/>
                  </a:lnTo>
                  <a:cubicBezTo>
                    <a:pt x="2621" y="1584"/>
                    <a:pt x="2730" y="1368"/>
                    <a:pt x="2684" y="1154"/>
                  </a:cubicBezTo>
                  <a:cubicBezTo>
                    <a:pt x="2794" y="1053"/>
                    <a:pt x="2846" y="909"/>
                    <a:pt x="2826" y="766"/>
                  </a:cubicBezTo>
                  <a:lnTo>
                    <a:pt x="2713" y="0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 flipH="1">
              <a:off x="7629065" y="3376456"/>
              <a:ext cx="199439" cy="427727"/>
            </a:xfrm>
            <a:custGeom>
              <a:avLst/>
              <a:gdLst/>
              <a:ahLst/>
              <a:cxnLst/>
              <a:rect l="l" t="t" r="r" b="b"/>
              <a:pathLst>
                <a:path w="3588" h="7695" extrusionOk="0">
                  <a:moveTo>
                    <a:pt x="2833" y="1"/>
                  </a:moveTo>
                  <a:lnTo>
                    <a:pt x="487" y="4651"/>
                  </a:lnTo>
                  <a:cubicBezTo>
                    <a:pt x="0" y="5619"/>
                    <a:pt x="50" y="6753"/>
                    <a:pt x="618" y="7679"/>
                  </a:cubicBezTo>
                  <a:cubicBezTo>
                    <a:pt x="709" y="7689"/>
                    <a:pt x="800" y="7695"/>
                    <a:pt x="890" y="7695"/>
                  </a:cubicBezTo>
                  <a:cubicBezTo>
                    <a:pt x="1984" y="7695"/>
                    <a:pt x="2928" y="6904"/>
                    <a:pt x="3039" y="5838"/>
                  </a:cubicBezTo>
                  <a:cubicBezTo>
                    <a:pt x="3173" y="4557"/>
                    <a:pt x="3360" y="2730"/>
                    <a:pt x="3588" y="465"/>
                  </a:cubicBezTo>
                  <a:lnTo>
                    <a:pt x="2833" y="1"/>
                  </a:lnTo>
                  <a:close/>
                </a:path>
              </a:pathLst>
            </a:custGeom>
            <a:solidFill>
              <a:srgbClr val="C990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 flipH="1">
              <a:off x="7627400" y="3264510"/>
              <a:ext cx="40021" cy="17509"/>
            </a:xfrm>
            <a:custGeom>
              <a:avLst/>
              <a:gdLst/>
              <a:ahLst/>
              <a:cxnLst/>
              <a:rect l="l" t="t" r="r" b="b"/>
              <a:pathLst>
                <a:path w="720" h="315" extrusionOk="0">
                  <a:moveTo>
                    <a:pt x="115" y="1"/>
                  </a:moveTo>
                  <a:lnTo>
                    <a:pt x="0" y="36"/>
                  </a:lnTo>
                  <a:cubicBezTo>
                    <a:pt x="45" y="165"/>
                    <a:pt x="162" y="269"/>
                    <a:pt x="300" y="303"/>
                  </a:cubicBezTo>
                  <a:cubicBezTo>
                    <a:pt x="306" y="304"/>
                    <a:pt x="310" y="305"/>
                    <a:pt x="316" y="306"/>
                  </a:cubicBezTo>
                  <a:cubicBezTo>
                    <a:pt x="344" y="312"/>
                    <a:pt x="373" y="315"/>
                    <a:pt x="402" y="315"/>
                  </a:cubicBezTo>
                  <a:cubicBezTo>
                    <a:pt x="521" y="315"/>
                    <a:pt x="639" y="267"/>
                    <a:pt x="719" y="182"/>
                  </a:cubicBezTo>
                  <a:lnTo>
                    <a:pt x="631" y="106"/>
                  </a:lnTo>
                  <a:cubicBezTo>
                    <a:pt x="574" y="166"/>
                    <a:pt x="487" y="201"/>
                    <a:pt x="402" y="201"/>
                  </a:cubicBezTo>
                  <a:cubicBezTo>
                    <a:pt x="381" y="201"/>
                    <a:pt x="361" y="199"/>
                    <a:pt x="341" y="195"/>
                  </a:cubicBezTo>
                  <a:cubicBezTo>
                    <a:pt x="237" y="174"/>
                    <a:pt x="147" y="96"/>
                    <a:pt x="115" y="1"/>
                  </a:cubicBezTo>
                  <a:close/>
                </a:path>
              </a:pathLst>
            </a:custGeom>
            <a:solidFill>
              <a:srgbClr val="B9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 flipH="1">
              <a:off x="7609779" y="3055905"/>
              <a:ext cx="77430" cy="36408"/>
            </a:xfrm>
            <a:custGeom>
              <a:avLst/>
              <a:gdLst/>
              <a:ahLst/>
              <a:cxnLst/>
              <a:rect l="l" t="t" r="r" b="b"/>
              <a:pathLst>
                <a:path w="1393" h="655" extrusionOk="0">
                  <a:moveTo>
                    <a:pt x="696" y="0"/>
                  </a:moveTo>
                  <a:cubicBezTo>
                    <a:pt x="284" y="0"/>
                    <a:pt x="1" y="353"/>
                    <a:pt x="1" y="353"/>
                  </a:cubicBezTo>
                  <a:cubicBezTo>
                    <a:pt x="293" y="579"/>
                    <a:pt x="545" y="655"/>
                    <a:pt x="751" y="655"/>
                  </a:cubicBezTo>
                  <a:cubicBezTo>
                    <a:pt x="1163" y="655"/>
                    <a:pt x="1392" y="353"/>
                    <a:pt x="1392" y="353"/>
                  </a:cubicBezTo>
                  <a:cubicBezTo>
                    <a:pt x="1141" y="88"/>
                    <a:pt x="902" y="0"/>
                    <a:pt x="696" y="0"/>
                  </a:cubicBez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 flipH="1">
              <a:off x="7706218" y="3105264"/>
              <a:ext cx="46247" cy="69926"/>
            </a:xfrm>
            <a:custGeom>
              <a:avLst/>
              <a:gdLst/>
              <a:ahLst/>
              <a:cxnLst/>
              <a:rect l="l" t="t" r="r" b="b"/>
              <a:pathLst>
                <a:path w="832" h="1258" extrusionOk="0">
                  <a:moveTo>
                    <a:pt x="1" y="1"/>
                  </a:moveTo>
                  <a:lnTo>
                    <a:pt x="7" y="1257"/>
                  </a:lnTo>
                  <a:cubicBezTo>
                    <a:pt x="731" y="1257"/>
                    <a:pt x="832" y="412"/>
                    <a:pt x="832" y="4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F33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 flipH="1">
              <a:off x="7983469" y="4103099"/>
              <a:ext cx="156694" cy="590257"/>
            </a:xfrm>
            <a:custGeom>
              <a:avLst/>
              <a:gdLst/>
              <a:ahLst/>
              <a:cxnLst/>
              <a:rect l="l" t="t" r="r" b="b"/>
              <a:pathLst>
                <a:path w="2819" h="10619" extrusionOk="0">
                  <a:moveTo>
                    <a:pt x="1633" y="0"/>
                  </a:moveTo>
                  <a:lnTo>
                    <a:pt x="0" y="10618"/>
                  </a:lnTo>
                  <a:lnTo>
                    <a:pt x="592" y="10618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 flipH="1">
              <a:off x="7766855" y="3773655"/>
              <a:ext cx="374476" cy="336901"/>
            </a:xfrm>
            <a:custGeom>
              <a:avLst/>
              <a:gdLst/>
              <a:ahLst/>
              <a:cxnLst/>
              <a:rect l="l" t="t" r="r" b="b"/>
              <a:pathLst>
                <a:path w="6737" h="6061" extrusionOk="0">
                  <a:moveTo>
                    <a:pt x="113" y="1"/>
                  </a:moveTo>
                  <a:lnTo>
                    <a:pt x="59" y="2490"/>
                  </a:lnTo>
                  <a:lnTo>
                    <a:pt x="21" y="4215"/>
                  </a:lnTo>
                  <a:cubicBezTo>
                    <a:pt x="1" y="5158"/>
                    <a:pt x="688" y="5941"/>
                    <a:pt x="1553" y="5963"/>
                  </a:cubicBezTo>
                  <a:lnTo>
                    <a:pt x="2112" y="5976"/>
                  </a:lnTo>
                  <a:lnTo>
                    <a:pt x="5396" y="6061"/>
                  </a:lnTo>
                  <a:lnTo>
                    <a:pt x="6636" y="5531"/>
                  </a:lnTo>
                  <a:lnTo>
                    <a:pt x="6718" y="1719"/>
                  </a:lnTo>
                  <a:cubicBezTo>
                    <a:pt x="6736" y="864"/>
                    <a:pt x="6114" y="154"/>
                    <a:pt x="5328" y="13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7821350" y="3360738"/>
              <a:ext cx="122100" cy="122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8" name="Google Shape;1158;p28"/>
          <p:cNvSpPr/>
          <p:nvPr/>
        </p:nvSpPr>
        <p:spPr>
          <a:xfrm>
            <a:off x="6187661" y="2455575"/>
            <a:ext cx="1947000" cy="22773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59" name="Google Shape;1159;p28"/>
          <p:cNvGraphicFramePr/>
          <p:nvPr>
            <p:extLst>
              <p:ext uri="{D42A27DB-BD31-4B8C-83A1-F6EECF244321}">
                <p14:modId xmlns:p14="http://schemas.microsoft.com/office/powerpoint/2010/main" val="2621854495"/>
              </p:ext>
            </p:extLst>
          </p:nvPr>
        </p:nvGraphicFramePr>
        <p:xfrm>
          <a:off x="6168597" y="2508483"/>
          <a:ext cx="1883079" cy="2184873"/>
        </p:xfrm>
        <a:graphic>
          <a:graphicData uri="http://schemas.openxmlformats.org/drawingml/2006/table">
            <a:tbl>
              <a:tblPr>
                <a:noFill/>
                <a:tableStyleId>{925455D7-1598-4EB3-96AD-A48313BAB4A8}</a:tableStyleId>
              </a:tblPr>
              <a:tblGrid>
                <a:gridCol w="1883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49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9924">
                <a:tc>
                  <a:txBody>
                    <a:bodyPr/>
                    <a:lstStyle/>
                    <a:p>
                      <a:pPr marL="457200" lvl="0" indent="-3048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fr-FR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Les dates de livraison sont déterminées selon les sprints.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60" name="Google Shape;1160;p28"/>
          <p:cNvCxnSpPr>
            <a:stCxn id="994" idx="1"/>
            <a:endCxn id="995" idx="0"/>
          </p:cNvCxnSpPr>
          <p:nvPr/>
        </p:nvCxnSpPr>
        <p:spPr>
          <a:xfrm flipH="1">
            <a:off x="1982850" y="2026838"/>
            <a:ext cx="990600" cy="428700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28"/>
          <p:cNvCxnSpPr>
            <a:stCxn id="994" idx="3"/>
            <a:endCxn id="1158" idx="0"/>
          </p:cNvCxnSpPr>
          <p:nvPr/>
        </p:nvCxnSpPr>
        <p:spPr>
          <a:xfrm>
            <a:off x="6018450" y="2026838"/>
            <a:ext cx="1142700" cy="428700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2" name="Google Shape;1162;p28"/>
          <p:cNvSpPr/>
          <p:nvPr/>
        </p:nvSpPr>
        <p:spPr>
          <a:xfrm flipH="1">
            <a:off x="6296415" y="2547998"/>
            <a:ext cx="1729500" cy="4416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Scrum</a:t>
            </a:r>
            <a:r>
              <a:rPr lang="en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endParaRPr sz="1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63" name="Google Shape;1163;p28"/>
          <p:cNvSpPr/>
          <p:nvPr/>
        </p:nvSpPr>
        <p:spPr>
          <a:xfrm flipH="1">
            <a:off x="1118092" y="2547998"/>
            <a:ext cx="1729500" cy="44160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Kanban</a:t>
            </a:r>
            <a:endParaRPr sz="18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2947D4-25C6-B71B-3BE2-D245D627672F}"/>
              </a:ext>
            </a:extLst>
          </p:cNvPr>
          <p:cNvSpPr txBox="1"/>
          <p:nvPr/>
        </p:nvSpPr>
        <p:spPr>
          <a:xfrm>
            <a:off x="2294556" y="18194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Livraisons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5733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3FDBF-88A7-CEF7-73C8-8FA5CA31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video</a:t>
            </a:r>
            <a:endParaRPr lang="fr-FR" dirty="0"/>
          </a:p>
        </p:txBody>
      </p:sp>
      <p:pic>
        <p:nvPicPr>
          <p:cNvPr id="3" name="trello">
            <a:hlinkClick r:id="" action="ppaction://media"/>
            <a:extLst>
              <a:ext uri="{FF2B5EF4-FFF2-40B4-BE49-F238E27FC236}">
                <a16:creationId xmlns:a16="http://schemas.microsoft.com/office/drawing/2014/main" id="{539BCBCE-4E93-9F40-736B-C88E225C15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5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639406" y="1604550"/>
            <a:ext cx="8281310" cy="28986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Le Kanban est une méthode de gestion de projet qui permet de visualiser et de suivre l'avancement d'un projet en utilisant des cartes et des tableaux. Elle est particulièrement adaptée à la gestion de projets IT et peut être utilisée en conjonction avec d'autres méthodes de gestion de projet, comme Scrum ou le modèle en cascades.</a:t>
            </a:r>
            <a:endParaRPr sz="1600" dirty="0"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18"/>
          <p:cNvCxnSpPr>
            <a:stCxn id="362" idx="1"/>
            <a:endCxn id="363" idx="3"/>
          </p:cNvCxnSpPr>
          <p:nvPr/>
        </p:nvCxnSpPr>
        <p:spPr>
          <a:xfrm>
            <a:off x="2742718" y="1951756"/>
            <a:ext cx="970200" cy="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18"/>
          <p:cNvCxnSpPr>
            <a:stCxn id="363" idx="1"/>
            <a:endCxn id="365" idx="3"/>
          </p:cNvCxnSpPr>
          <p:nvPr/>
        </p:nvCxnSpPr>
        <p:spPr>
          <a:xfrm rot="10800000" flipH="1">
            <a:off x="5436872" y="1948452"/>
            <a:ext cx="971400" cy="33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18"/>
          <p:cNvCxnSpPr>
            <a:stCxn id="365" idx="1"/>
            <a:endCxn id="367" idx="1"/>
          </p:cNvCxnSpPr>
          <p:nvPr/>
        </p:nvCxnSpPr>
        <p:spPr>
          <a:xfrm>
            <a:off x="8129357" y="1948546"/>
            <a:ext cx="4200" cy="1785900"/>
          </a:xfrm>
          <a:prstGeom prst="bentConnector3">
            <a:avLst>
              <a:gd name="adj1" fmla="val 5769643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68" name="Google Shape;368;p18"/>
          <p:cNvCxnSpPr>
            <a:stCxn id="367" idx="3"/>
            <a:endCxn id="369" idx="1"/>
          </p:cNvCxnSpPr>
          <p:nvPr/>
        </p:nvCxnSpPr>
        <p:spPr>
          <a:xfrm rot="10800000">
            <a:off x="5432657" y="3734375"/>
            <a:ext cx="971400" cy="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18"/>
          <p:cNvCxnSpPr>
            <a:stCxn id="369" idx="3"/>
            <a:endCxn id="371" idx="1"/>
          </p:cNvCxnSpPr>
          <p:nvPr/>
        </p:nvCxnSpPr>
        <p:spPr>
          <a:xfrm rot="10800000">
            <a:off x="2738372" y="3734375"/>
            <a:ext cx="978600" cy="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18"/>
          <p:cNvCxnSpPr>
            <a:stCxn id="371" idx="3"/>
            <a:endCxn id="373" idx="4"/>
          </p:cNvCxnSpPr>
          <p:nvPr/>
        </p:nvCxnSpPr>
        <p:spPr>
          <a:xfrm rot="10800000">
            <a:off x="777418" y="3151180"/>
            <a:ext cx="240000" cy="583200"/>
          </a:xfrm>
          <a:prstGeom prst="bentConnector2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74" name="Google Shape;37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373" name="Google Shape;373;p18"/>
          <p:cNvSpPr/>
          <p:nvPr/>
        </p:nvSpPr>
        <p:spPr>
          <a:xfrm>
            <a:off x="556589" y="2709700"/>
            <a:ext cx="441600" cy="44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8"/>
          <p:cNvSpPr/>
          <p:nvPr/>
        </p:nvSpPr>
        <p:spPr>
          <a:xfrm>
            <a:off x="676042" y="2849280"/>
            <a:ext cx="202679" cy="162437"/>
          </a:xfrm>
          <a:custGeom>
            <a:avLst/>
            <a:gdLst/>
            <a:ahLst/>
            <a:cxnLst/>
            <a:rect l="l" t="t" r="r" b="b"/>
            <a:pathLst>
              <a:path w="1073" h="860" fill="none" extrusionOk="0">
                <a:moveTo>
                  <a:pt x="0" y="429"/>
                </a:moveTo>
                <a:lnTo>
                  <a:pt x="406" y="859"/>
                </a:lnTo>
                <a:lnTo>
                  <a:pt x="1072" y="1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8"/>
          <p:cNvSpPr txBox="1"/>
          <p:nvPr/>
        </p:nvSpPr>
        <p:spPr>
          <a:xfrm>
            <a:off x="1606468" y="1269243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62" name="Google Shape;362;p18"/>
          <p:cNvSpPr/>
          <p:nvPr/>
        </p:nvSpPr>
        <p:spPr>
          <a:xfrm flipH="1">
            <a:off x="1013218" y="1730956"/>
            <a:ext cx="1729500" cy="441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INTRODUCTION</a:t>
            </a:r>
            <a:endParaRPr sz="1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79" name="Google Shape;379;p18"/>
          <p:cNvSpPr txBox="1"/>
          <p:nvPr/>
        </p:nvSpPr>
        <p:spPr>
          <a:xfrm>
            <a:off x="4303322" y="1269243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63" name="Google Shape;363;p18"/>
          <p:cNvSpPr/>
          <p:nvPr/>
        </p:nvSpPr>
        <p:spPr>
          <a:xfrm flipH="1">
            <a:off x="3712772" y="1730952"/>
            <a:ext cx="1724100" cy="44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Principes</a:t>
            </a:r>
            <a:endParaRPr sz="1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2" name="Google Shape;382;p18"/>
          <p:cNvSpPr txBox="1"/>
          <p:nvPr/>
        </p:nvSpPr>
        <p:spPr>
          <a:xfrm>
            <a:off x="6997307" y="1266038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65" name="Google Shape;365;p18"/>
          <p:cNvSpPr/>
          <p:nvPr/>
        </p:nvSpPr>
        <p:spPr>
          <a:xfrm flipH="1">
            <a:off x="6408257" y="1727746"/>
            <a:ext cx="1721100" cy="44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Pratiques</a:t>
            </a:r>
            <a:endParaRPr lang="fr-FR" sz="1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5" name="Google Shape;385;p18"/>
          <p:cNvSpPr txBox="1"/>
          <p:nvPr/>
        </p:nvSpPr>
        <p:spPr>
          <a:xfrm>
            <a:off x="1606468" y="3051868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06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71" name="Google Shape;371;p18"/>
          <p:cNvSpPr/>
          <p:nvPr/>
        </p:nvSpPr>
        <p:spPr>
          <a:xfrm flipH="1">
            <a:off x="1017418" y="3513580"/>
            <a:ext cx="1721100" cy="441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Conclusion </a:t>
            </a:r>
            <a:endParaRPr sz="1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88" name="Google Shape;388;p18"/>
          <p:cNvSpPr txBox="1"/>
          <p:nvPr/>
        </p:nvSpPr>
        <p:spPr>
          <a:xfrm>
            <a:off x="4303322" y="3051868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05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69" name="Google Shape;369;p18"/>
          <p:cNvSpPr/>
          <p:nvPr/>
        </p:nvSpPr>
        <p:spPr>
          <a:xfrm flipH="1">
            <a:off x="3716972" y="3513575"/>
            <a:ext cx="1715700" cy="44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Kanban vs. Scrum</a:t>
            </a:r>
            <a:endParaRPr sz="1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91" name="Google Shape;391;p18"/>
          <p:cNvSpPr txBox="1"/>
          <p:nvPr/>
        </p:nvSpPr>
        <p:spPr>
          <a:xfrm>
            <a:off x="6997307" y="3051868"/>
            <a:ext cx="54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67" name="Google Shape;367;p18"/>
          <p:cNvSpPr/>
          <p:nvPr/>
        </p:nvSpPr>
        <p:spPr>
          <a:xfrm flipH="1">
            <a:off x="6404057" y="3513575"/>
            <a:ext cx="1729500" cy="441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Avantages &amp; Inconvénients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2135" name="Google Shape;2135;p43"/>
          <p:cNvSpPr/>
          <p:nvPr/>
        </p:nvSpPr>
        <p:spPr>
          <a:xfrm rot="5400000">
            <a:off x="1588650" y="1070760"/>
            <a:ext cx="1402200" cy="3848400"/>
          </a:xfrm>
          <a:prstGeom prst="roundRect">
            <a:avLst>
              <a:gd name="adj" fmla="val 9634"/>
            </a:avLst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2800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7" name="Google Shape;2137;p43"/>
          <p:cNvGrpSpPr/>
          <p:nvPr/>
        </p:nvGrpSpPr>
        <p:grpSpPr>
          <a:xfrm>
            <a:off x="677850" y="1922224"/>
            <a:ext cx="8100600" cy="1711522"/>
            <a:chOff x="586200" y="1889793"/>
            <a:chExt cx="8100600" cy="1711522"/>
          </a:xfrm>
        </p:grpSpPr>
        <p:sp>
          <p:nvSpPr>
            <p:cNvPr id="2138" name="Google Shape;2138;p43"/>
            <p:cNvSpPr/>
            <p:nvPr/>
          </p:nvSpPr>
          <p:spPr>
            <a:xfrm>
              <a:off x="4510500" y="1889793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dirty="0">
                  <a:solidFill>
                    <a:schemeClr val="dk1"/>
                  </a:solidFill>
                  <a:latin typeface="Fira Sans Extra Condensed SemiBold"/>
                  <a:sym typeface="Roboto"/>
                </a:rPr>
                <a:t>Evite les blocages </a:t>
              </a:r>
              <a:endParaRPr lang="en-US" sz="1800" dirty="0">
                <a:solidFill>
                  <a:schemeClr val="dk1"/>
                </a:solidFill>
                <a:latin typeface="Fira Sans Extra Condensed SemiBold"/>
                <a:sym typeface="Fira Sans Extra Condensed SemiBold"/>
              </a:endParaRPr>
            </a:p>
          </p:txBody>
        </p:sp>
        <p:sp>
          <p:nvSpPr>
            <p:cNvPr id="2139" name="Google Shape;2139;p43"/>
            <p:cNvSpPr/>
            <p:nvPr/>
          </p:nvSpPr>
          <p:spPr>
            <a:xfrm>
              <a:off x="4510500" y="2501879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Gère les flux et les événements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40" name="Google Shape;2140;p43"/>
            <p:cNvSpPr txBox="1"/>
            <p:nvPr/>
          </p:nvSpPr>
          <p:spPr>
            <a:xfrm>
              <a:off x="586200" y="2626615"/>
              <a:ext cx="3407100" cy="97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Kanban est une méthode de gestion des flux dans un projet. Elle a pour spécificité de s’adapter facilement aux changements et imprévus pouvant survenir lors du projet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1" name="Google Shape;2141;p43"/>
          <p:cNvGrpSpPr/>
          <p:nvPr/>
        </p:nvGrpSpPr>
        <p:grpSpPr>
          <a:xfrm>
            <a:off x="4602150" y="3110835"/>
            <a:ext cx="4176300" cy="1026826"/>
            <a:chOff x="548850" y="3459338"/>
            <a:chExt cx="4176300" cy="1026826"/>
          </a:xfrm>
        </p:grpSpPr>
        <p:sp>
          <p:nvSpPr>
            <p:cNvPr id="2142" name="Google Shape;2142;p43"/>
            <p:cNvSpPr/>
            <p:nvPr/>
          </p:nvSpPr>
          <p:spPr>
            <a:xfrm>
              <a:off x="548850" y="3459338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Fonctionne sans itération</a:t>
              </a: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43" name="Google Shape;2143;p43"/>
            <p:cNvSpPr/>
            <p:nvPr/>
          </p:nvSpPr>
          <p:spPr>
            <a:xfrm>
              <a:off x="548850" y="4044564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Réalise une livraison rapide et continue.</a:t>
              </a:r>
              <a:endParaRPr lang="en-US"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9" name="Google Shape;899;p26"/>
          <p:cNvCxnSpPr>
            <a:cxnSpLocks/>
            <a:stCxn id="900" idx="1"/>
            <a:endCxn id="901" idx="1"/>
          </p:cNvCxnSpPr>
          <p:nvPr/>
        </p:nvCxnSpPr>
        <p:spPr>
          <a:xfrm flipH="1">
            <a:off x="9082832" y="1930216"/>
            <a:ext cx="2" cy="1705730"/>
          </a:xfrm>
          <a:prstGeom prst="bentConnector3">
            <a:avLst>
              <a:gd name="adj1" fmla="val -11430000000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902" name="Google Shape;902;p26"/>
          <p:cNvCxnSpPr>
            <a:cxnSpLocks/>
            <a:stCxn id="903" idx="6"/>
            <a:endCxn id="904" idx="1"/>
          </p:cNvCxnSpPr>
          <p:nvPr/>
        </p:nvCxnSpPr>
        <p:spPr>
          <a:xfrm flipH="1" flipV="1">
            <a:off x="2987145" y="1921969"/>
            <a:ext cx="230705" cy="8697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Principes de la méthode Kanban</a:t>
            </a:r>
            <a:endParaRPr dirty="0"/>
          </a:p>
        </p:txBody>
      </p:sp>
      <p:sp>
        <p:nvSpPr>
          <p:cNvPr id="906" name="Google Shape;906;p26"/>
          <p:cNvSpPr/>
          <p:nvPr/>
        </p:nvSpPr>
        <p:spPr>
          <a:xfrm>
            <a:off x="3325200" y="1544600"/>
            <a:ext cx="2493600" cy="2493600"/>
          </a:xfrm>
          <a:prstGeom prst="blockArc">
            <a:avLst>
              <a:gd name="adj1" fmla="val 16200153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7" name="Google Shape;907;p26"/>
          <p:cNvSpPr/>
          <p:nvPr/>
        </p:nvSpPr>
        <p:spPr>
          <a:xfrm flipH="1">
            <a:off x="3325340" y="1544600"/>
            <a:ext cx="2493300" cy="2493600"/>
          </a:xfrm>
          <a:prstGeom prst="blockArc">
            <a:avLst>
              <a:gd name="adj1" fmla="val 16200153"/>
              <a:gd name="adj2" fmla="val 0"/>
              <a:gd name="adj3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8" name="Google Shape;908;p26"/>
          <p:cNvSpPr/>
          <p:nvPr/>
        </p:nvSpPr>
        <p:spPr>
          <a:xfrm rot="10800000">
            <a:off x="3325340" y="1544740"/>
            <a:ext cx="2493300" cy="2493300"/>
          </a:xfrm>
          <a:prstGeom prst="blockArc">
            <a:avLst>
              <a:gd name="adj1" fmla="val 16200153"/>
              <a:gd name="adj2" fmla="val 0"/>
              <a:gd name="adj3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9" name="Google Shape;909;p26"/>
          <p:cNvSpPr/>
          <p:nvPr/>
        </p:nvSpPr>
        <p:spPr>
          <a:xfrm rot="10800000" flipH="1">
            <a:off x="3325200" y="1544740"/>
            <a:ext cx="2493600" cy="2493300"/>
          </a:xfrm>
          <a:prstGeom prst="blockArc">
            <a:avLst>
              <a:gd name="adj1" fmla="val 16200153"/>
              <a:gd name="adj2" fmla="val 0"/>
              <a:gd name="adj3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10" name="Google Shape;910;p26"/>
          <p:cNvSpPr/>
          <p:nvPr/>
        </p:nvSpPr>
        <p:spPr>
          <a:xfrm>
            <a:off x="5263311" y="1601416"/>
            <a:ext cx="658500" cy="658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11" name="Google Shape;911;p26"/>
          <p:cNvSpPr/>
          <p:nvPr/>
        </p:nvSpPr>
        <p:spPr>
          <a:xfrm>
            <a:off x="5263311" y="3307516"/>
            <a:ext cx="658500" cy="6585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03" name="Google Shape;903;p26"/>
          <p:cNvSpPr/>
          <p:nvPr/>
        </p:nvSpPr>
        <p:spPr>
          <a:xfrm flipH="1">
            <a:off x="3217850" y="1601416"/>
            <a:ext cx="658500" cy="6585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12" name="Google Shape;912;p26"/>
          <p:cNvSpPr/>
          <p:nvPr/>
        </p:nvSpPr>
        <p:spPr>
          <a:xfrm flipH="1">
            <a:off x="3217850" y="3307516"/>
            <a:ext cx="658500" cy="6585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913" name="Google Shape;913;p26"/>
          <p:cNvCxnSpPr>
            <a:cxnSpLocks/>
            <a:stCxn id="912" idx="6"/>
            <a:endCxn id="914" idx="1"/>
          </p:cNvCxnSpPr>
          <p:nvPr/>
        </p:nvCxnSpPr>
        <p:spPr>
          <a:xfrm flipH="1" flipV="1">
            <a:off x="3021887" y="3635946"/>
            <a:ext cx="195963" cy="8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5" name="Google Shape;915;p26"/>
          <p:cNvCxnSpPr>
            <a:cxnSpLocks/>
            <a:stCxn id="910" idx="6"/>
            <a:endCxn id="900" idx="3"/>
          </p:cNvCxnSpPr>
          <p:nvPr/>
        </p:nvCxnSpPr>
        <p:spPr>
          <a:xfrm flipV="1">
            <a:off x="5921811" y="1930216"/>
            <a:ext cx="102420" cy="45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26"/>
          <p:cNvCxnSpPr>
            <a:cxnSpLocks/>
            <a:stCxn id="911" idx="6"/>
            <a:endCxn id="901" idx="3"/>
          </p:cNvCxnSpPr>
          <p:nvPr/>
        </p:nvCxnSpPr>
        <p:spPr>
          <a:xfrm flipV="1">
            <a:off x="5921811" y="3635946"/>
            <a:ext cx="177008" cy="82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26"/>
          <p:cNvCxnSpPr>
            <a:cxnSpLocks/>
            <a:stCxn id="914" idx="3"/>
            <a:endCxn id="904" idx="3"/>
          </p:cNvCxnSpPr>
          <p:nvPr/>
        </p:nvCxnSpPr>
        <p:spPr>
          <a:xfrm rot="10800000">
            <a:off x="429788" y="1921970"/>
            <a:ext cx="34743" cy="1713977"/>
          </a:xfrm>
          <a:prstGeom prst="bentConnector3">
            <a:avLst>
              <a:gd name="adj1" fmla="val 757974"/>
            </a:avLst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918" name="Google Shape;918;p26"/>
          <p:cNvGrpSpPr/>
          <p:nvPr/>
        </p:nvGrpSpPr>
        <p:grpSpPr>
          <a:xfrm>
            <a:off x="5415660" y="1756201"/>
            <a:ext cx="353802" cy="348926"/>
            <a:chOff x="2034675" y="3617925"/>
            <a:chExt cx="299325" cy="295200"/>
          </a:xfrm>
        </p:grpSpPr>
        <p:sp>
          <p:nvSpPr>
            <p:cNvPr id="919" name="Google Shape;919;p26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26"/>
          <p:cNvGrpSpPr/>
          <p:nvPr/>
        </p:nvGrpSpPr>
        <p:grpSpPr>
          <a:xfrm>
            <a:off x="3361778" y="1745753"/>
            <a:ext cx="370645" cy="368042"/>
            <a:chOff x="-63250675" y="3744075"/>
            <a:chExt cx="320350" cy="318100"/>
          </a:xfrm>
        </p:grpSpPr>
        <p:sp>
          <p:nvSpPr>
            <p:cNvPr id="925" name="Google Shape;925;p26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26"/>
          <p:cNvGrpSpPr/>
          <p:nvPr/>
        </p:nvGrpSpPr>
        <p:grpSpPr>
          <a:xfrm>
            <a:off x="3370657" y="3463187"/>
            <a:ext cx="352886" cy="350049"/>
            <a:chOff x="946175" y="3253275"/>
            <a:chExt cx="298550" cy="296150"/>
          </a:xfrm>
        </p:grpSpPr>
        <p:sp>
          <p:nvSpPr>
            <p:cNvPr id="929" name="Google Shape;929;p26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>
            <a:off x="5417064" y="3462204"/>
            <a:ext cx="350995" cy="349133"/>
            <a:chOff x="2404875" y="3955825"/>
            <a:chExt cx="296950" cy="295375"/>
          </a:xfrm>
        </p:grpSpPr>
        <p:sp>
          <p:nvSpPr>
            <p:cNvPr id="935" name="Google Shape;935;p26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26"/>
          <p:cNvSpPr/>
          <p:nvPr/>
        </p:nvSpPr>
        <p:spPr>
          <a:xfrm flipH="1">
            <a:off x="429787" y="1675669"/>
            <a:ext cx="2557358" cy="492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Commencez avec ce que vous avez déjà</a:t>
            </a:r>
          </a:p>
        </p:txBody>
      </p:sp>
      <p:sp>
        <p:nvSpPr>
          <p:cNvPr id="914" name="Google Shape;914;p26"/>
          <p:cNvSpPr/>
          <p:nvPr/>
        </p:nvSpPr>
        <p:spPr>
          <a:xfrm flipH="1">
            <a:off x="464530" y="3372987"/>
            <a:ext cx="2557357" cy="52591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Appliquez les changements de manière évolutive et incrémentale</a:t>
            </a:r>
          </a:p>
        </p:txBody>
      </p:sp>
      <p:sp>
        <p:nvSpPr>
          <p:cNvPr id="900" name="Google Shape;900;p26"/>
          <p:cNvSpPr/>
          <p:nvPr/>
        </p:nvSpPr>
        <p:spPr>
          <a:xfrm flipH="1">
            <a:off x="6024231" y="1711666"/>
            <a:ext cx="3058603" cy="437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Respectez le processus, les rôles, les responsabilités et les titres actuels</a:t>
            </a:r>
          </a:p>
        </p:txBody>
      </p:sp>
      <p:sp>
        <p:nvSpPr>
          <p:cNvPr id="901" name="Google Shape;901;p26"/>
          <p:cNvSpPr/>
          <p:nvPr/>
        </p:nvSpPr>
        <p:spPr>
          <a:xfrm flipH="1">
            <a:off x="6098819" y="3417396"/>
            <a:ext cx="2984013" cy="4371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Encouragez le leadership à tous les niveaux</a:t>
            </a:r>
            <a:endParaRPr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Tableau Kanban</a:t>
            </a:r>
            <a:endParaRPr dirty="0"/>
          </a:p>
        </p:txBody>
      </p:sp>
      <p:grpSp>
        <p:nvGrpSpPr>
          <p:cNvPr id="1946" name="Google Shape;1946;p39"/>
          <p:cNvGrpSpPr/>
          <p:nvPr/>
        </p:nvGrpSpPr>
        <p:grpSpPr>
          <a:xfrm>
            <a:off x="695325" y="1005840"/>
            <a:ext cx="8214758" cy="882967"/>
            <a:chOff x="695325" y="1005840"/>
            <a:chExt cx="8214758" cy="882967"/>
          </a:xfrm>
        </p:grpSpPr>
        <p:sp>
          <p:nvSpPr>
            <p:cNvPr id="1927" name="Google Shape;1927;p39"/>
            <p:cNvSpPr txBox="1"/>
            <p:nvPr/>
          </p:nvSpPr>
          <p:spPr>
            <a:xfrm>
              <a:off x="695325" y="1005840"/>
              <a:ext cx="37455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947" name="Google Shape;1947;p39"/>
            <p:cNvSpPr txBox="1"/>
            <p:nvPr/>
          </p:nvSpPr>
          <p:spPr>
            <a:xfrm>
              <a:off x="720000" y="1413307"/>
              <a:ext cx="8190083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Il s’agit d’un outil de visualisation du flux de travail conçu pour vous aider à clarifier votre processus de travail et d’augmenter votre efficacité en limitant le travail en cours.</a:t>
              </a:r>
            </a:p>
          </p:txBody>
        </p:sp>
      </p:grpSp>
      <p:grpSp>
        <p:nvGrpSpPr>
          <p:cNvPr id="1960" name="Google Shape;1960;p39"/>
          <p:cNvGrpSpPr/>
          <p:nvPr/>
        </p:nvGrpSpPr>
        <p:grpSpPr>
          <a:xfrm>
            <a:off x="337528" y="2302735"/>
            <a:ext cx="8379777" cy="508341"/>
            <a:chOff x="1252743" y="2302734"/>
            <a:chExt cx="4139247" cy="508341"/>
          </a:xfrm>
        </p:grpSpPr>
        <p:sp>
          <p:nvSpPr>
            <p:cNvPr id="1961" name="Google Shape;1961;p39"/>
            <p:cNvSpPr/>
            <p:nvPr/>
          </p:nvSpPr>
          <p:spPr>
            <a:xfrm flipH="1">
              <a:off x="1252743" y="2369475"/>
              <a:ext cx="1345859" cy="441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Carte Kanban</a:t>
              </a:r>
              <a:endParaRPr sz="16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962" name="Google Shape;1962;p39"/>
            <p:cNvSpPr txBox="1"/>
            <p:nvPr/>
          </p:nvSpPr>
          <p:spPr>
            <a:xfrm>
              <a:off x="2878625" y="2302734"/>
              <a:ext cx="2513365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La représentation visuelle des tâches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3" name="Google Shape;1963;p39"/>
          <p:cNvGrpSpPr/>
          <p:nvPr/>
        </p:nvGrpSpPr>
        <p:grpSpPr>
          <a:xfrm>
            <a:off x="313281" y="3161978"/>
            <a:ext cx="8110719" cy="486900"/>
            <a:chOff x="313282" y="3161978"/>
            <a:chExt cx="4269266" cy="486900"/>
          </a:xfrm>
        </p:grpSpPr>
        <p:sp>
          <p:nvSpPr>
            <p:cNvPr id="1964" name="Google Shape;1964;p39"/>
            <p:cNvSpPr/>
            <p:nvPr/>
          </p:nvSpPr>
          <p:spPr>
            <a:xfrm flipH="1">
              <a:off x="313282" y="3203564"/>
              <a:ext cx="1446945" cy="441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Colonnes Kanban</a:t>
              </a:r>
              <a:endParaRPr sz="16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965" name="Google Shape;1965;p39"/>
            <p:cNvSpPr txBox="1"/>
            <p:nvPr/>
          </p:nvSpPr>
          <p:spPr>
            <a:xfrm>
              <a:off x="2058628" y="3161978"/>
              <a:ext cx="2523920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Chaque colonne du tableau représente une étape différente de votre flux de travail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6" name="Google Shape;1966;p39"/>
          <p:cNvGrpSpPr/>
          <p:nvPr/>
        </p:nvGrpSpPr>
        <p:grpSpPr>
          <a:xfrm>
            <a:off x="337528" y="4017113"/>
            <a:ext cx="8086472" cy="562147"/>
            <a:chOff x="337528" y="4017113"/>
            <a:chExt cx="4245020" cy="562147"/>
          </a:xfrm>
        </p:grpSpPr>
        <p:sp>
          <p:nvSpPr>
            <p:cNvPr id="1967" name="Google Shape;1967;p39"/>
            <p:cNvSpPr/>
            <p:nvPr/>
          </p:nvSpPr>
          <p:spPr>
            <a:xfrm flipH="1">
              <a:off x="337528" y="4137660"/>
              <a:ext cx="1430313" cy="441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Limites de travail en cours </a:t>
              </a:r>
              <a:endParaRPr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968" name="Google Shape;1968;p39"/>
            <p:cNvSpPr txBox="1"/>
            <p:nvPr/>
          </p:nvSpPr>
          <p:spPr>
            <a:xfrm>
              <a:off x="2079526" y="4017113"/>
              <a:ext cx="2503022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Limitent la quantité maximum de tâches dans les différentes étapes du flux de travail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948;p39">
            <a:extLst>
              <a:ext uri="{FF2B5EF4-FFF2-40B4-BE49-F238E27FC236}">
                <a16:creationId xmlns:a16="http://schemas.microsoft.com/office/drawing/2014/main" id="{05BF213B-6D5A-0959-2E1E-C1B0ADD54F1B}"/>
              </a:ext>
            </a:extLst>
          </p:cNvPr>
          <p:cNvGrpSpPr/>
          <p:nvPr/>
        </p:nvGrpSpPr>
        <p:grpSpPr>
          <a:xfrm>
            <a:off x="356068" y="1599331"/>
            <a:ext cx="8431865" cy="488578"/>
            <a:chOff x="4603444" y="2340386"/>
            <a:chExt cx="4540557" cy="488578"/>
          </a:xfrm>
        </p:grpSpPr>
        <p:sp>
          <p:nvSpPr>
            <p:cNvPr id="4" name="Google Shape;1949;p39">
              <a:extLst>
                <a:ext uri="{FF2B5EF4-FFF2-40B4-BE49-F238E27FC236}">
                  <a16:creationId xmlns:a16="http://schemas.microsoft.com/office/drawing/2014/main" id="{89220E8F-6E0A-B7F6-516D-D7742F88229F}"/>
                </a:ext>
              </a:extLst>
            </p:cNvPr>
            <p:cNvSpPr/>
            <p:nvPr/>
          </p:nvSpPr>
          <p:spPr>
            <a:xfrm flipH="1">
              <a:off x="4603444" y="2340386"/>
              <a:ext cx="1531672" cy="441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Kanban </a:t>
              </a:r>
              <a:r>
                <a:rPr lang="fr-FR" sz="1600" dirty="0" err="1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Swimlanes</a:t>
              </a:r>
              <a:endParaRPr lang="fr-FR" sz="1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" name="Google Shape;1950;p39">
              <a:extLst>
                <a:ext uri="{FF2B5EF4-FFF2-40B4-BE49-F238E27FC236}">
                  <a16:creationId xmlns:a16="http://schemas.microsoft.com/office/drawing/2014/main" id="{972A1758-CC8D-71F5-559A-39039791980A}"/>
                </a:ext>
              </a:extLst>
            </p:cNvPr>
            <p:cNvSpPr txBox="1"/>
            <p:nvPr/>
          </p:nvSpPr>
          <p:spPr>
            <a:xfrm>
              <a:off x="6324544" y="2342064"/>
              <a:ext cx="2819457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Il s’agit de bandes horizontales que vous pouvez utiliser afin de séparer différentes activités, équipes, classes de service, etc.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" name="Google Shape;1951;p39">
            <a:extLst>
              <a:ext uri="{FF2B5EF4-FFF2-40B4-BE49-F238E27FC236}">
                <a16:creationId xmlns:a16="http://schemas.microsoft.com/office/drawing/2014/main" id="{3250941B-6283-E5FB-859E-C3525F634D29}"/>
              </a:ext>
            </a:extLst>
          </p:cNvPr>
          <p:cNvGrpSpPr/>
          <p:nvPr/>
        </p:nvGrpSpPr>
        <p:grpSpPr>
          <a:xfrm>
            <a:off x="313538" y="2808222"/>
            <a:ext cx="8462788" cy="486900"/>
            <a:chOff x="5491318" y="3001342"/>
            <a:chExt cx="4557209" cy="486900"/>
          </a:xfrm>
        </p:grpSpPr>
        <p:sp>
          <p:nvSpPr>
            <p:cNvPr id="7" name="Google Shape;1952;p39">
              <a:extLst>
                <a:ext uri="{FF2B5EF4-FFF2-40B4-BE49-F238E27FC236}">
                  <a16:creationId xmlns:a16="http://schemas.microsoft.com/office/drawing/2014/main" id="{2F35C213-A4E0-B7DC-F64C-DA56A4AA5656}"/>
                </a:ext>
              </a:extLst>
            </p:cNvPr>
            <p:cNvSpPr/>
            <p:nvPr/>
          </p:nvSpPr>
          <p:spPr>
            <a:xfrm flipH="1">
              <a:off x="5491318" y="3001342"/>
              <a:ext cx="1531672" cy="441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Point d’engagement </a:t>
              </a:r>
              <a:endParaRPr sz="1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8" name="Google Shape;1953;p39">
              <a:extLst>
                <a:ext uri="{FF2B5EF4-FFF2-40B4-BE49-F238E27FC236}">
                  <a16:creationId xmlns:a16="http://schemas.microsoft.com/office/drawing/2014/main" id="{38EE1698-DAC3-67F5-3C79-273B1EAE59D3}"/>
                </a:ext>
              </a:extLst>
            </p:cNvPr>
            <p:cNvSpPr txBox="1"/>
            <p:nvPr/>
          </p:nvSpPr>
          <p:spPr>
            <a:xfrm>
              <a:off x="7233313" y="3001342"/>
              <a:ext cx="2815214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Un point dans le processus de travail auquel une tâche est prête à être incorporée au système.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" name="Google Shape;1954;p39">
            <a:extLst>
              <a:ext uri="{FF2B5EF4-FFF2-40B4-BE49-F238E27FC236}">
                <a16:creationId xmlns:a16="http://schemas.microsoft.com/office/drawing/2014/main" id="{01C179C5-8BA0-A6C4-BFBC-36B20D7DC7CB}"/>
              </a:ext>
            </a:extLst>
          </p:cNvPr>
          <p:cNvGrpSpPr/>
          <p:nvPr/>
        </p:nvGrpSpPr>
        <p:grpSpPr>
          <a:xfrm>
            <a:off x="313538" y="3898003"/>
            <a:ext cx="8011330" cy="486900"/>
            <a:chOff x="5491317" y="3587908"/>
            <a:chExt cx="3817802" cy="486900"/>
          </a:xfrm>
        </p:grpSpPr>
        <p:sp>
          <p:nvSpPr>
            <p:cNvPr id="10" name="Google Shape;1955;p39">
              <a:extLst>
                <a:ext uri="{FF2B5EF4-FFF2-40B4-BE49-F238E27FC236}">
                  <a16:creationId xmlns:a16="http://schemas.microsoft.com/office/drawing/2014/main" id="{9C20243E-B77E-A18D-AADA-880BFD41124D}"/>
                </a:ext>
              </a:extLst>
            </p:cNvPr>
            <p:cNvSpPr/>
            <p:nvPr/>
          </p:nvSpPr>
          <p:spPr>
            <a:xfrm flipH="1">
              <a:off x="5491317" y="3633208"/>
              <a:ext cx="1375735" cy="441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Point de livraison </a:t>
              </a:r>
              <a:endParaRPr sz="1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" name="Google Shape;1956;p39">
              <a:extLst>
                <a:ext uri="{FF2B5EF4-FFF2-40B4-BE49-F238E27FC236}">
                  <a16:creationId xmlns:a16="http://schemas.microsoft.com/office/drawing/2014/main" id="{2B5CCBAE-495B-4452-C156-107B720D6251}"/>
                </a:ext>
              </a:extLst>
            </p:cNvPr>
            <p:cNvSpPr txBox="1"/>
            <p:nvPr/>
          </p:nvSpPr>
          <p:spPr>
            <a:xfrm>
              <a:off x="7032912" y="3587908"/>
              <a:ext cx="2276207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Point du flux de travail auquel une tâche est considérée comme terminée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43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36"/>
          <p:cNvSpPr txBox="1">
            <a:spLocks noGrp="1"/>
          </p:cNvSpPr>
          <p:nvPr>
            <p:ph type="title"/>
          </p:nvPr>
        </p:nvSpPr>
        <p:spPr>
          <a:xfrm>
            <a:off x="719999" y="316717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Tableau Kanban</a:t>
            </a:r>
            <a:endParaRPr dirty="0"/>
          </a:p>
        </p:txBody>
      </p:sp>
      <p:sp>
        <p:nvSpPr>
          <p:cNvPr id="1767" name="Google Shape;1767;p36"/>
          <p:cNvSpPr txBox="1">
            <a:spLocks noGrp="1"/>
          </p:cNvSpPr>
          <p:nvPr>
            <p:ph type="subTitle" idx="4294967295"/>
          </p:nvPr>
        </p:nvSpPr>
        <p:spPr>
          <a:xfrm>
            <a:off x="720000" y="1408138"/>
            <a:ext cx="7892372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CBE789-F4C7-F841-FC29-440A3DD7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62" y="958228"/>
            <a:ext cx="6696075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Kanban en pratique </a:t>
            </a:r>
          </a:p>
        </p:txBody>
      </p:sp>
      <p:grpSp>
        <p:nvGrpSpPr>
          <p:cNvPr id="683" name="Google Shape;683;p24"/>
          <p:cNvGrpSpPr/>
          <p:nvPr/>
        </p:nvGrpSpPr>
        <p:grpSpPr>
          <a:xfrm>
            <a:off x="5558172" y="1224462"/>
            <a:ext cx="3095796" cy="3511715"/>
            <a:chOff x="5276497" y="1224462"/>
            <a:chExt cx="3095796" cy="3511715"/>
          </a:xfrm>
        </p:grpSpPr>
        <p:grpSp>
          <p:nvGrpSpPr>
            <p:cNvPr id="684" name="Google Shape;684;p24"/>
            <p:cNvGrpSpPr/>
            <p:nvPr/>
          </p:nvGrpSpPr>
          <p:grpSpPr>
            <a:xfrm flipH="1">
              <a:off x="5276497" y="4685097"/>
              <a:ext cx="3095796" cy="51081"/>
              <a:chOff x="5638950" y="4069774"/>
              <a:chExt cx="2579400" cy="42560"/>
            </a:xfrm>
          </p:grpSpPr>
          <p:sp>
            <p:nvSpPr>
              <p:cNvPr id="685" name="Google Shape;685;p24"/>
              <p:cNvSpPr/>
              <p:nvPr/>
            </p:nvSpPr>
            <p:spPr>
              <a:xfrm rot="5400000">
                <a:off x="6087689" y="3987641"/>
                <a:ext cx="42560" cy="20682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0631" extrusionOk="0">
                    <a:moveTo>
                      <a:pt x="0" y="0"/>
                    </a:moveTo>
                    <a:lnTo>
                      <a:pt x="0" y="20630"/>
                    </a:lnTo>
                    <a:lnTo>
                      <a:pt x="559" y="20630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6" name="Google Shape;686;p24"/>
              <p:cNvCxnSpPr/>
              <p:nvPr/>
            </p:nvCxnSpPr>
            <p:spPr>
              <a:xfrm>
                <a:off x="5638950" y="4108193"/>
                <a:ext cx="2579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87" name="Google Shape;687;p24"/>
            <p:cNvGrpSpPr/>
            <p:nvPr/>
          </p:nvGrpSpPr>
          <p:grpSpPr>
            <a:xfrm>
              <a:off x="5613730" y="1224462"/>
              <a:ext cx="2582905" cy="3504837"/>
              <a:chOff x="6079351" y="1210839"/>
              <a:chExt cx="2152062" cy="2920210"/>
            </a:xfrm>
          </p:grpSpPr>
          <p:sp>
            <p:nvSpPr>
              <p:cNvPr id="688" name="Google Shape;688;p24"/>
              <p:cNvSpPr/>
              <p:nvPr/>
            </p:nvSpPr>
            <p:spPr>
              <a:xfrm flipH="1">
                <a:off x="7887262" y="2356283"/>
                <a:ext cx="42784" cy="174368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0631" extrusionOk="0">
                    <a:moveTo>
                      <a:pt x="0" y="0"/>
                    </a:moveTo>
                    <a:lnTo>
                      <a:pt x="0" y="20630"/>
                    </a:lnTo>
                    <a:lnTo>
                      <a:pt x="559" y="20630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4"/>
              <p:cNvSpPr/>
              <p:nvPr/>
            </p:nvSpPr>
            <p:spPr>
              <a:xfrm flipH="1">
                <a:off x="7585886" y="2018468"/>
                <a:ext cx="645528" cy="484413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6338" extrusionOk="0">
                    <a:moveTo>
                      <a:pt x="1149" y="1"/>
                    </a:moveTo>
                    <a:lnTo>
                      <a:pt x="1" y="6338"/>
                    </a:lnTo>
                    <a:lnTo>
                      <a:pt x="8445" y="6338"/>
                    </a:lnTo>
                    <a:lnTo>
                      <a:pt x="72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4"/>
              <p:cNvSpPr/>
              <p:nvPr/>
            </p:nvSpPr>
            <p:spPr>
              <a:xfrm flipH="1">
                <a:off x="7323929" y="1283446"/>
                <a:ext cx="79258" cy="352648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614" extrusionOk="0">
                    <a:moveTo>
                      <a:pt x="749" y="1"/>
                    </a:moveTo>
                    <a:lnTo>
                      <a:pt x="0" y="49"/>
                    </a:lnTo>
                    <a:lnTo>
                      <a:pt x="288" y="4614"/>
                    </a:lnTo>
                    <a:lnTo>
                      <a:pt x="1037" y="4567"/>
                    </a:lnTo>
                    <a:lnTo>
                      <a:pt x="7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4"/>
              <p:cNvSpPr/>
              <p:nvPr/>
            </p:nvSpPr>
            <p:spPr>
              <a:xfrm flipH="1">
                <a:off x="7250251" y="1368588"/>
                <a:ext cx="79258" cy="268116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3508" extrusionOk="0">
                    <a:moveTo>
                      <a:pt x="749" y="0"/>
                    </a:moveTo>
                    <a:lnTo>
                      <a:pt x="1" y="63"/>
                    </a:lnTo>
                    <a:lnTo>
                      <a:pt x="289" y="3508"/>
                    </a:lnTo>
                    <a:lnTo>
                      <a:pt x="1037" y="3445"/>
                    </a:lnTo>
                    <a:lnTo>
                      <a:pt x="7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4"/>
              <p:cNvSpPr/>
              <p:nvPr/>
            </p:nvSpPr>
            <p:spPr>
              <a:xfrm flipH="1">
                <a:off x="7149823" y="1238506"/>
                <a:ext cx="107996" cy="39820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5210" extrusionOk="0">
                    <a:moveTo>
                      <a:pt x="1124" y="0"/>
                    </a:moveTo>
                    <a:lnTo>
                      <a:pt x="0" y="63"/>
                    </a:lnTo>
                    <a:lnTo>
                      <a:pt x="290" y="5210"/>
                    </a:lnTo>
                    <a:lnTo>
                      <a:pt x="1412" y="5147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4"/>
              <p:cNvSpPr/>
              <p:nvPr/>
            </p:nvSpPr>
            <p:spPr>
              <a:xfrm flipH="1">
                <a:off x="7078132" y="1313024"/>
                <a:ext cx="79334" cy="323222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4229" extrusionOk="0">
                    <a:moveTo>
                      <a:pt x="748" y="0"/>
                    </a:moveTo>
                    <a:lnTo>
                      <a:pt x="1" y="52"/>
                    </a:lnTo>
                    <a:lnTo>
                      <a:pt x="289" y="4229"/>
                    </a:lnTo>
                    <a:lnTo>
                      <a:pt x="1038" y="4177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4"/>
              <p:cNvSpPr/>
              <p:nvPr/>
            </p:nvSpPr>
            <p:spPr>
              <a:xfrm flipH="1">
                <a:off x="6940941" y="1343290"/>
                <a:ext cx="122517" cy="296548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3880" extrusionOk="0">
                    <a:moveTo>
                      <a:pt x="487" y="1"/>
                    </a:moveTo>
                    <a:lnTo>
                      <a:pt x="1" y="3735"/>
                    </a:lnTo>
                    <a:lnTo>
                      <a:pt x="1117" y="3880"/>
                    </a:lnTo>
                    <a:lnTo>
                      <a:pt x="1602" y="146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4"/>
              <p:cNvSpPr/>
              <p:nvPr/>
            </p:nvSpPr>
            <p:spPr>
              <a:xfrm flipH="1">
                <a:off x="6827673" y="1210839"/>
                <a:ext cx="135969" cy="428696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5609" extrusionOk="0">
                    <a:moveTo>
                      <a:pt x="661" y="1"/>
                    </a:moveTo>
                    <a:lnTo>
                      <a:pt x="0" y="5473"/>
                    </a:lnTo>
                    <a:lnTo>
                      <a:pt x="1117" y="5608"/>
                    </a:lnTo>
                    <a:lnTo>
                      <a:pt x="1778" y="136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4"/>
              <p:cNvSpPr/>
              <p:nvPr/>
            </p:nvSpPr>
            <p:spPr>
              <a:xfrm flipH="1">
                <a:off x="6755983" y="1272593"/>
                <a:ext cx="107384" cy="365718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4785" extrusionOk="0">
                    <a:moveTo>
                      <a:pt x="662" y="0"/>
                    </a:moveTo>
                    <a:lnTo>
                      <a:pt x="1" y="4680"/>
                    </a:lnTo>
                    <a:lnTo>
                      <a:pt x="744" y="4784"/>
                    </a:lnTo>
                    <a:lnTo>
                      <a:pt x="1405" y="105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4"/>
              <p:cNvSpPr/>
              <p:nvPr/>
            </p:nvSpPr>
            <p:spPr>
              <a:xfrm flipH="1">
                <a:off x="6655707" y="1242786"/>
                <a:ext cx="135816" cy="397054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5195" extrusionOk="0">
                    <a:moveTo>
                      <a:pt x="661" y="0"/>
                    </a:moveTo>
                    <a:lnTo>
                      <a:pt x="0" y="5050"/>
                    </a:lnTo>
                    <a:lnTo>
                      <a:pt x="1116" y="5195"/>
                    </a:lnTo>
                    <a:lnTo>
                      <a:pt x="1777" y="147"/>
                    </a:lnTo>
                    <a:lnTo>
                      <a:pt x="6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4"/>
              <p:cNvSpPr/>
              <p:nvPr/>
            </p:nvSpPr>
            <p:spPr>
              <a:xfrm flipH="1">
                <a:off x="6393629" y="1529548"/>
                <a:ext cx="365947" cy="88430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1157" extrusionOk="0">
                    <a:moveTo>
                      <a:pt x="1" y="0"/>
                    </a:moveTo>
                    <a:lnTo>
                      <a:pt x="1" y="1157"/>
                    </a:lnTo>
                    <a:lnTo>
                      <a:pt x="4787" y="1157"/>
                    </a:lnTo>
                    <a:lnTo>
                      <a:pt x="47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4"/>
              <p:cNvSpPr/>
              <p:nvPr/>
            </p:nvSpPr>
            <p:spPr>
              <a:xfrm flipH="1">
                <a:off x="6442545" y="1438444"/>
                <a:ext cx="274766" cy="77424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1013" extrusionOk="0">
                    <a:moveTo>
                      <a:pt x="0" y="1"/>
                    </a:moveTo>
                    <a:lnTo>
                      <a:pt x="0" y="1013"/>
                    </a:lnTo>
                    <a:lnTo>
                      <a:pt x="3594" y="1013"/>
                    </a:ln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4"/>
              <p:cNvSpPr/>
              <p:nvPr/>
            </p:nvSpPr>
            <p:spPr>
              <a:xfrm flipH="1">
                <a:off x="6519815" y="1375467"/>
                <a:ext cx="218208" cy="4646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2855" y="608"/>
                    </a:lnTo>
                    <a:lnTo>
                      <a:pt x="28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4"/>
              <p:cNvSpPr/>
              <p:nvPr/>
            </p:nvSpPr>
            <p:spPr>
              <a:xfrm flipH="1">
                <a:off x="6337293" y="1608575"/>
                <a:ext cx="1114044" cy="66647"/>
              </a:xfrm>
              <a:custGeom>
                <a:avLst/>
                <a:gdLst/>
                <a:ahLst/>
                <a:cxnLst/>
                <a:rect l="l" t="t" r="r" b="b"/>
                <a:pathLst>
                  <a:path w="14576" h="872" extrusionOk="0">
                    <a:moveTo>
                      <a:pt x="0" y="1"/>
                    </a:moveTo>
                    <a:lnTo>
                      <a:pt x="0" y="872"/>
                    </a:lnTo>
                    <a:lnTo>
                      <a:pt x="14576" y="872"/>
                    </a:lnTo>
                    <a:lnTo>
                      <a:pt x="145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4"/>
              <p:cNvSpPr/>
              <p:nvPr/>
            </p:nvSpPr>
            <p:spPr>
              <a:xfrm flipH="1">
                <a:off x="6385378" y="1769458"/>
                <a:ext cx="79411" cy="352572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4613" extrusionOk="0">
                    <a:moveTo>
                      <a:pt x="290" y="0"/>
                    </a:moveTo>
                    <a:lnTo>
                      <a:pt x="1" y="4566"/>
                    </a:lnTo>
                    <a:lnTo>
                      <a:pt x="750" y="4613"/>
                    </a:lnTo>
                    <a:lnTo>
                      <a:pt x="1039" y="47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4"/>
              <p:cNvSpPr/>
              <p:nvPr/>
            </p:nvSpPr>
            <p:spPr>
              <a:xfrm flipH="1">
                <a:off x="6459056" y="1854524"/>
                <a:ext cx="79334" cy="268116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3508" extrusionOk="0">
                    <a:moveTo>
                      <a:pt x="289" y="1"/>
                    </a:moveTo>
                    <a:lnTo>
                      <a:pt x="0" y="3445"/>
                    </a:lnTo>
                    <a:lnTo>
                      <a:pt x="748" y="3508"/>
                    </a:lnTo>
                    <a:lnTo>
                      <a:pt x="1037" y="64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4"/>
              <p:cNvSpPr/>
              <p:nvPr/>
            </p:nvSpPr>
            <p:spPr>
              <a:xfrm flipH="1">
                <a:off x="6530746" y="1724442"/>
                <a:ext cx="108072" cy="39820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5210" extrusionOk="0">
                    <a:moveTo>
                      <a:pt x="290" y="1"/>
                    </a:moveTo>
                    <a:lnTo>
                      <a:pt x="1" y="5147"/>
                    </a:lnTo>
                    <a:lnTo>
                      <a:pt x="1124" y="5210"/>
                    </a:lnTo>
                    <a:lnTo>
                      <a:pt x="1414" y="63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4"/>
              <p:cNvSpPr/>
              <p:nvPr/>
            </p:nvSpPr>
            <p:spPr>
              <a:xfrm flipH="1">
                <a:off x="6631098" y="1798960"/>
                <a:ext cx="79334" cy="323299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4230" extrusionOk="0">
                    <a:moveTo>
                      <a:pt x="288" y="1"/>
                    </a:moveTo>
                    <a:lnTo>
                      <a:pt x="0" y="4178"/>
                    </a:lnTo>
                    <a:lnTo>
                      <a:pt x="748" y="4229"/>
                    </a:lnTo>
                    <a:lnTo>
                      <a:pt x="1037" y="5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4"/>
              <p:cNvSpPr/>
              <p:nvPr/>
            </p:nvSpPr>
            <p:spPr>
              <a:xfrm flipH="1">
                <a:off x="6725258" y="1829302"/>
                <a:ext cx="122441" cy="296548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3880" extrusionOk="0">
                    <a:moveTo>
                      <a:pt x="1116" y="0"/>
                    </a:moveTo>
                    <a:lnTo>
                      <a:pt x="0" y="146"/>
                    </a:lnTo>
                    <a:lnTo>
                      <a:pt x="486" y="3879"/>
                    </a:lnTo>
                    <a:lnTo>
                      <a:pt x="1602" y="3734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4"/>
              <p:cNvSpPr/>
              <p:nvPr/>
            </p:nvSpPr>
            <p:spPr>
              <a:xfrm flipH="1">
                <a:off x="6824922" y="1696851"/>
                <a:ext cx="136045" cy="428543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5607" extrusionOk="0">
                    <a:moveTo>
                      <a:pt x="1119" y="0"/>
                    </a:moveTo>
                    <a:lnTo>
                      <a:pt x="1" y="135"/>
                    </a:lnTo>
                    <a:lnTo>
                      <a:pt x="662" y="5606"/>
                    </a:lnTo>
                    <a:lnTo>
                      <a:pt x="1780" y="5472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4"/>
              <p:cNvSpPr/>
              <p:nvPr/>
            </p:nvSpPr>
            <p:spPr>
              <a:xfrm flipH="1">
                <a:off x="6925274" y="1758529"/>
                <a:ext cx="107384" cy="365718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4785" extrusionOk="0">
                    <a:moveTo>
                      <a:pt x="743" y="0"/>
                    </a:moveTo>
                    <a:lnTo>
                      <a:pt x="0" y="106"/>
                    </a:lnTo>
                    <a:lnTo>
                      <a:pt x="662" y="4785"/>
                    </a:lnTo>
                    <a:lnTo>
                      <a:pt x="1404" y="4679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4"/>
              <p:cNvSpPr/>
              <p:nvPr/>
            </p:nvSpPr>
            <p:spPr>
              <a:xfrm flipH="1">
                <a:off x="6997040" y="1728722"/>
                <a:ext cx="135816" cy="39713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5196" extrusionOk="0">
                    <a:moveTo>
                      <a:pt x="1116" y="1"/>
                    </a:moveTo>
                    <a:lnTo>
                      <a:pt x="0" y="147"/>
                    </a:lnTo>
                    <a:lnTo>
                      <a:pt x="661" y="5195"/>
                    </a:lnTo>
                    <a:lnTo>
                      <a:pt x="1777" y="5049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4"/>
              <p:cNvSpPr/>
              <p:nvPr/>
            </p:nvSpPr>
            <p:spPr>
              <a:xfrm flipH="1">
                <a:off x="7028985" y="2015407"/>
                <a:ext cx="366023" cy="88582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1159" extrusionOk="0">
                    <a:moveTo>
                      <a:pt x="1" y="0"/>
                    </a:moveTo>
                    <a:lnTo>
                      <a:pt x="1" y="1158"/>
                    </a:lnTo>
                    <a:lnTo>
                      <a:pt x="4788" y="1158"/>
                    </a:lnTo>
                    <a:lnTo>
                      <a:pt x="47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4"/>
              <p:cNvSpPr/>
              <p:nvPr/>
            </p:nvSpPr>
            <p:spPr>
              <a:xfrm flipH="1">
                <a:off x="7071175" y="1924456"/>
                <a:ext cx="274842" cy="77347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1012" extrusionOk="0">
                    <a:moveTo>
                      <a:pt x="1" y="0"/>
                    </a:moveTo>
                    <a:lnTo>
                      <a:pt x="1" y="1012"/>
                    </a:lnTo>
                    <a:lnTo>
                      <a:pt x="3595" y="1012"/>
                    </a:lnTo>
                    <a:lnTo>
                      <a:pt x="35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4"/>
              <p:cNvSpPr/>
              <p:nvPr/>
            </p:nvSpPr>
            <p:spPr>
              <a:xfrm flipH="1">
                <a:off x="7050540" y="1861326"/>
                <a:ext cx="218208" cy="4646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608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2855" y="608"/>
                    </a:lnTo>
                    <a:lnTo>
                      <a:pt x="28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4"/>
              <p:cNvSpPr/>
              <p:nvPr/>
            </p:nvSpPr>
            <p:spPr>
              <a:xfrm flipH="1">
                <a:off x="6337293" y="2094435"/>
                <a:ext cx="1114044" cy="66647"/>
              </a:xfrm>
              <a:custGeom>
                <a:avLst/>
                <a:gdLst/>
                <a:ahLst/>
                <a:cxnLst/>
                <a:rect l="l" t="t" r="r" b="b"/>
                <a:pathLst>
                  <a:path w="14576" h="872" extrusionOk="0">
                    <a:moveTo>
                      <a:pt x="0" y="1"/>
                    </a:moveTo>
                    <a:lnTo>
                      <a:pt x="0" y="872"/>
                    </a:lnTo>
                    <a:lnTo>
                      <a:pt x="14576" y="872"/>
                    </a:lnTo>
                    <a:lnTo>
                      <a:pt x="145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4"/>
              <p:cNvSpPr/>
              <p:nvPr/>
            </p:nvSpPr>
            <p:spPr>
              <a:xfrm flipH="1">
                <a:off x="6327214" y="3313936"/>
                <a:ext cx="215456" cy="81161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4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 flipH="1">
                <a:off x="6574845" y="3319439"/>
                <a:ext cx="215456" cy="81161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3" y="0"/>
                    </a:moveTo>
                    <a:lnTo>
                      <a:pt x="0" y="10618"/>
                    </a:lnTo>
                    <a:lnTo>
                      <a:pt x="593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4"/>
              <p:cNvSpPr/>
              <p:nvPr/>
            </p:nvSpPr>
            <p:spPr>
              <a:xfrm flipH="1">
                <a:off x="6403252" y="2855668"/>
                <a:ext cx="1065281" cy="480133"/>
              </a:xfrm>
              <a:custGeom>
                <a:avLst/>
                <a:gdLst/>
                <a:ahLst/>
                <a:cxnLst/>
                <a:rect l="l" t="t" r="r" b="b"/>
                <a:pathLst>
                  <a:path w="13938" h="6282" extrusionOk="0">
                    <a:moveTo>
                      <a:pt x="120" y="0"/>
                    </a:moveTo>
                    <a:lnTo>
                      <a:pt x="25" y="4077"/>
                    </a:lnTo>
                    <a:cubicBezTo>
                      <a:pt x="0" y="5140"/>
                      <a:pt x="841" y="6021"/>
                      <a:pt x="1905" y="6047"/>
                    </a:cubicBezTo>
                    <a:lnTo>
                      <a:pt x="11891" y="6281"/>
                    </a:lnTo>
                    <a:cubicBezTo>
                      <a:pt x="11907" y="6281"/>
                      <a:pt x="11922" y="6281"/>
                      <a:pt x="11938" y="6281"/>
                    </a:cubicBezTo>
                    <a:cubicBezTo>
                      <a:pt x="12980" y="6281"/>
                      <a:pt x="13837" y="5448"/>
                      <a:pt x="13862" y="4400"/>
                    </a:cubicBezTo>
                    <a:lnTo>
                      <a:pt x="13912" y="2250"/>
                    </a:lnTo>
                    <a:cubicBezTo>
                      <a:pt x="13938" y="1187"/>
                      <a:pt x="13095" y="304"/>
                      <a:pt x="12032" y="279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4"/>
              <p:cNvSpPr/>
              <p:nvPr/>
            </p:nvSpPr>
            <p:spPr>
              <a:xfrm flipH="1">
                <a:off x="6843871" y="2361630"/>
                <a:ext cx="627567" cy="924268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2093" extrusionOk="0">
                    <a:moveTo>
                      <a:pt x="3828" y="1"/>
                    </a:moveTo>
                    <a:cubicBezTo>
                      <a:pt x="1849" y="1"/>
                      <a:pt x="221" y="1582"/>
                      <a:pt x="175" y="3571"/>
                    </a:cubicBezTo>
                    <a:lnTo>
                      <a:pt x="27" y="9905"/>
                    </a:lnTo>
                    <a:cubicBezTo>
                      <a:pt x="0" y="11010"/>
                      <a:pt x="875" y="11926"/>
                      <a:pt x="1980" y="11953"/>
                    </a:cubicBezTo>
                    <a:lnTo>
                      <a:pt x="7967" y="12092"/>
                    </a:lnTo>
                    <a:lnTo>
                      <a:pt x="8163" y="3758"/>
                    </a:lnTo>
                    <a:cubicBezTo>
                      <a:pt x="8211" y="1739"/>
                      <a:pt x="6612" y="66"/>
                      <a:pt x="4595" y="18"/>
                    </a:cubicBezTo>
                    <a:lnTo>
                      <a:pt x="3915" y="2"/>
                    </a:lnTo>
                    <a:cubicBezTo>
                      <a:pt x="3886" y="1"/>
                      <a:pt x="3857" y="1"/>
                      <a:pt x="38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4"/>
              <p:cNvSpPr/>
              <p:nvPr/>
            </p:nvSpPr>
            <p:spPr>
              <a:xfrm flipH="1">
                <a:off x="6884686" y="2363847"/>
                <a:ext cx="493509" cy="922052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12064" extrusionOk="0">
                    <a:moveTo>
                      <a:pt x="3302" y="1"/>
                    </a:moveTo>
                    <a:cubicBezTo>
                      <a:pt x="1617" y="1"/>
                      <a:pt x="230" y="1348"/>
                      <a:pt x="191" y="3041"/>
                    </a:cubicBezTo>
                    <a:lnTo>
                      <a:pt x="23" y="10213"/>
                    </a:lnTo>
                    <a:cubicBezTo>
                      <a:pt x="0" y="11154"/>
                      <a:pt x="745" y="11935"/>
                      <a:pt x="1686" y="11958"/>
                    </a:cubicBezTo>
                    <a:lnTo>
                      <a:pt x="6209" y="12063"/>
                    </a:lnTo>
                    <a:lnTo>
                      <a:pt x="6417" y="3187"/>
                    </a:lnTo>
                    <a:cubicBezTo>
                      <a:pt x="6457" y="1468"/>
                      <a:pt x="5095" y="43"/>
                      <a:pt x="3376" y="1"/>
                    </a:cubicBezTo>
                    <a:cubicBezTo>
                      <a:pt x="3351" y="1"/>
                      <a:pt x="3327" y="1"/>
                      <a:pt x="33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 flipH="1">
                <a:off x="6773023" y="2904047"/>
                <a:ext cx="508718" cy="368622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4823" extrusionOk="0">
                    <a:moveTo>
                      <a:pt x="1822" y="1"/>
                    </a:moveTo>
                    <a:lnTo>
                      <a:pt x="708" y="299"/>
                    </a:lnTo>
                    <a:lnTo>
                      <a:pt x="448" y="1287"/>
                    </a:lnTo>
                    <a:cubicBezTo>
                      <a:pt x="0" y="2981"/>
                      <a:pt x="1230" y="4648"/>
                      <a:pt x="2967" y="4733"/>
                    </a:cubicBezTo>
                    <a:cubicBezTo>
                      <a:pt x="2992" y="4737"/>
                      <a:pt x="3017" y="4738"/>
                      <a:pt x="3042" y="4738"/>
                    </a:cubicBezTo>
                    <a:lnTo>
                      <a:pt x="6656" y="4822"/>
                    </a:lnTo>
                    <a:lnTo>
                      <a:pt x="6352" y="1444"/>
                    </a:lnTo>
                    <a:lnTo>
                      <a:pt x="6282" y="400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 flipH="1">
                <a:off x="6324997" y="3076013"/>
                <a:ext cx="275301" cy="911963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11932" extrusionOk="0">
                    <a:moveTo>
                      <a:pt x="1678" y="0"/>
                    </a:moveTo>
                    <a:cubicBezTo>
                      <a:pt x="1624" y="0"/>
                      <a:pt x="1570" y="3"/>
                      <a:pt x="1514" y="7"/>
                    </a:cubicBezTo>
                    <a:cubicBezTo>
                      <a:pt x="1" y="2775"/>
                      <a:pt x="1774" y="9914"/>
                      <a:pt x="1441" y="11932"/>
                    </a:cubicBezTo>
                    <a:lnTo>
                      <a:pt x="3284" y="11885"/>
                    </a:lnTo>
                    <a:lnTo>
                      <a:pt x="3572" y="1948"/>
                    </a:lnTo>
                    <a:cubicBezTo>
                      <a:pt x="3602" y="873"/>
                      <a:pt x="2734" y="0"/>
                      <a:pt x="1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 flipH="1">
                <a:off x="6079351" y="3932018"/>
                <a:ext cx="497712" cy="199024"/>
              </a:xfrm>
              <a:custGeom>
                <a:avLst/>
                <a:gdLst/>
                <a:ahLst/>
                <a:cxnLst/>
                <a:rect l="l" t="t" r="r" b="b"/>
                <a:pathLst>
                  <a:path w="6512" h="2604" extrusionOk="0">
                    <a:moveTo>
                      <a:pt x="3370" y="0"/>
                    </a:moveTo>
                    <a:lnTo>
                      <a:pt x="2789" y="474"/>
                    </a:lnTo>
                    <a:lnTo>
                      <a:pt x="952" y="378"/>
                    </a:lnTo>
                    <a:cubicBezTo>
                      <a:pt x="1" y="1044"/>
                      <a:pt x="22" y="2598"/>
                      <a:pt x="22" y="2598"/>
                    </a:cubicBezTo>
                    <a:lnTo>
                      <a:pt x="6243" y="2603"/>
                    </a:lnTo>
                    <a:cubicBezTo>
                      <a:pt x="6511" y="1256"/>
                      <a:pt x="4076" y="881"/>
                      <a:pt x="4076" y="881"/>
                    </a:cubicBezTo>
                    <a:lnTo>
                      <a:pt x="33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4"/>
              <p:cNvSpPr/>
              <p:nvPr/>
            </p:nvSpPr>
            <p:spPr>
              <a:xfrm flipH="1">
                <a:off x="6278143" y="3014411"/>
                <a:ext cx="518195" cy="888652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1627" extrusionOk="0">
                    <a:moveTo>
                      <a:pt x="1" y="0"/>
                    </a:moveTo>
                    <a:lnTo>
                      <a:pt x="556" y="3384"/>
                    </a:lnTo>
                    <a:lnTo>
                      <a:pt x="3183" y="3446"/>
                    </a:lnTo>
                    <a:cubicBezTo>
                      <a:pt x="3183" y="3446"/>
                      <a:pt x="2845" y="6701"/>
                      <a:pt x="3099" y="10347"/>
                    </a:cubicBezTo>
                    <a:cubicBezTo>
                      <a:pt x="3127" y="10749"/>
                      <a:pt x="3163" y="11157"/>
                      <a:pt x="3206" y="11566"/>
                    </a:cubicBezTo>
                    <a:lnTo>
                      <a:pt x="6538" y="11627"/>
                    </a:lnTo>
                    <a:lnTo>
                      <a:pt x="6780" y="10441"/>
                    </a:lnTo>
                    <a:lnTo>
                      <a:pt x="6466" y="10426"/>
                    </a:lnTo>
                    <a:lnTo>
                      <a:pt x="6372" y="2162"/>
                    </a:lnTo>
                    <a:cubicBezTo>
                      <a:pt x="6360" y="1040"/>
                      <a:pt x="5459" y="128"/>
                      <a:pt x="4338" y="10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4"/>
              <p:cNvSpPr/>
              <p:nvPr/>
            </p:nvSpPr>
            <p:spPr>
              <a:xfrm flipH="1">
                <a:off x="6465168" y="3179039"/>
                <a:ext cx="256270" cy="628407"/>
              </a:xfrm>
              <a:custGeom>
                <a:avLst/>
                <a:gdLst/>
                <a:ahLst/>
                <a:cxnLst/>
                <a:rect l="l" t="t" r="r" b="b"/>
                <a:pathLst>
                  <a:path w="3353" h="8222" extrusionOk="0">
                    <a:moveTo>
                      <a:pt x="1004" y="0"/>
                    </a:moveTo>
                    <a:lnTo>
                      <a:pt x="0" y="1240"/>
                    </a:lnTo>
                    <a:lnTo>
                      <a:pt x="2203" y="1292"/>
                    </a:lnTo>
                    <a:cubicBezTo>
                      <a:pt x="2203" y="1292"/>
                      <a:pt x="1865" y="4547"/>
                      <a:pt x="2119" y="8193"/>
                    </a:cubicBezTo>
                    <a:lnTo>
                      <a:pt x="3352" y="8222"/>
                    </a:lnTo>
                    <a:lnTo>
                      <a:pt x="2987" y="84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 flipH="1">
                <a:off x="6312157" y="3805680"/>
                <a:ext cx="22608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70" fill="none" extrusionOk="0">
                    <a:moveTo>
                      <a:pt x="2958" y="70"/>
                    </a:moveTo>
                    <a:lnTo>
                      <a:pt x="1" y="0"/>
                    </a:lnTo>
                  </a:path>
                </a:pathLst>
              </a:custGeom>
              <a:noFill/>
              <a:ln w="475" cap="flat" cmpd="sng">
                <a:solidFill>
                  <a:srgbClr val="3B3B3A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 flipH="1">
                <a:off x="6691704" y="3055147"/>
                <a:ext cx="317032" cy="949337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12421" extrusionOk="0">
                    <a:moveTo>
                      <a:pt x="2230" y="0"/>
                    </a:moveTo>
                    <a:cubicBezTo>
                      <a:pt x="262" y="2466"/>
                      <a:pt x="483" y="9554"/>
                      <a:pt x="1" y="12270"/>
                    </a:cubicBezTo>
                    <a:lnTo>
                      <a:pt x="1857" y="12421"/>
                    </a:lnTo>
                    <a:lnTo>
                      <a:pt x="3923" y="2267"/>
                    </a:lnTo>
                    <a:cubicBezTo>
                      <a:pt x="4148" y="1158"/>
                      <a:pt x="3358" y="10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4"/>
              <p:cNvSpPr/>
              <p:nvPr/>
            </p:nvSpPr>
            <p:spPr>
              <a:xfrm flipH="1">
                <a:off x="6588828" y="3927967"/>
                <a:ext cx="497559" cy="200094"/>
              </a:xfrm>
              <a:custGeom>
                <a:avLst/>
                <a:gdLst/>
                <a:ahLst/>
                <a:cxnLst/>
                <a:rect l="l" t="t" r="r" b="b"/>
                <a:pathLst>
                  <a:path w="6510" h="2618" extrusionOk="0">
                    <a:moveTo>
                      <a:pt x="3374" y="0"/>
                    </a:moveTo>
                    <a:lnTo>
                      <a:pt x="2791" y="474"/>
                    </a:lnTo>
                    <a:lnTo>
                      <a:pt x="954" y="370"/>
                    </a:lnTo>
                    <a:cubicBezTo>
                      <a:pt x="0" y="1030"/>
                      <a:pt x="14" y="2585"/>
                      <a:pt x="14" y="2585"/>
                    </a:cubicBezTo>
                    <a:lnTo>
                      <a:pt x="6235" y="2617"/>
                    </a:lnTo>
                    <a:cubicBezTo>
                      <a:pt x="6509" y="1272"/>
                      <a:pt x="4076" y="886"/>
                      <a:pt x="4076" y="886"/>
                    </a:cubicBezTo>
                    <a:lnTo>
                      <a:pt x="3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 flipH="1">
                <a:off x="6627807" y="3007303"/>
                <a:ext cx="469815" cy="895760"/>
              </a:xfrm>
              <a:custGeom>
                <a:avLst/>
                <a:gdLst/>
                <a:ahLst/>
                <a:cxnLst/>
                <a:rect l="l" t="t" r="r" b="b"/>
                <a:pathLst>
                  <a:path w="6147" h="11720" extrusionOk="0">
                    <a:moveTo>
                      <a:pt x="1" y="1"/>
                    </a:moveTo>
                    <a:lnTo>
                      <a:pt x="423" y="2572"/>
                    </a:lnTo>
                    <a:lnTo>
                      <a:pt x="557" y="3382"/>
                    </a:lnTo>
                    <a:lnTo>
                      <a:pt x="557" y="3386"/>
                    </a:lnTo>
                    <a:lnTo>
                      <a:pt x="2221" y="3425"/>
                    </a:lnTo>
                    <a:cubicBezTo>
                      <a:pt x="2221" y="3425"/>
                      <a:pt x="1317" y="7148"/>
                      <a:pt x="1074" y="10301"/>
                    </a:cubicBezTo>
                    <a:cubicBezTo>
                      <a:pt x="1042" y="10718"/>
                      <a:pt x="1022" y="11127"/>
                      <a:pt x="1017" y="11515"/>
                    </a:cubicBezTo>
                    <a:lnTo>
                      <a:pt x="4276" y="11720"/>
                    </a:lnTo>
                    <a:lnTo>
                      <a:pt x="4627" y="10391"/>
                    </a:lnTo>
                    <a:lnTo>
                      <a:pt x="4276" y="10375"/>
                    </a:lnTo>
                    <a:lnTo>
                      <a:pt x="5926" y="2247"/>
                    </a:lnTo>
                    <a:cubicBezTo>
                      <a:pt x="6147" y="1154"/>
                      <a:pt x="5326" y="125"/>
                      <a:pt x="4211" y="10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 flipH="1">
                <a:off x="6861376" y="2904047"/>
                <a:ext cx="420365" cy="891556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11665" extrusionOk="0">
                    <a:moveTo>
                      <a:pt x="1822" y="1"/>
                    </a:moveTo>
                    <a:lnTo>
                      <a:pt x="708" y="299"/>
                    </a:lnTo>
                    <a:lnTo>
                      <a:pt x="448" y="1287"/>
                    </a:lnTo>
                    <a:cubicBezTo>
                      <a:pt x="0" y="2981"/>
                      <a:pt x="1230" y="4648"/>
                      <a:pt x="2967" y="4733"/>
                    </a:cubicBezTo>
                    <a:lnTo>
                      <a:pt x="2966" y="4737"/>
                    </a:lnTo>
                    <a:lnTo>
                      <a:pt x="4630" y="4776"/>
                    </a:lnTo>
                    <a:cubicBezTo>
                      <a:pt x="4630" y="4776"/>
                      <a:pt x="3726" y="8499"/>
                      <a:pt x="3483" y="11652"/>
                    </a:cubicBezTo>
                    <a:lnTo>
                      <a:pt x="4053" y="11664"/>
                    </a:lnTo>
                    <a:lnTo>
                      <a:pt x="5350" y="4793"/>
                    </a:lnTo>
                    <a:lnTo>
                      <a:pt x="5500" y="4001"/>
                    </a:lnTo>
                    <a:lnTo>
                      <a:pt x="3060" y="3943"/>
                    </a:lnTo>
                    <a:cubicBezTo>
                      <a:pt x="2982" y="3941"/>
                      <a:pt x="2905" y="3934"/>
                      <a:pt x="2832" y="3923"/>
                    </a:cubicBezTo>
                    <a:cubicBezTo>
                      <a:pt x="1826" y="3771"/>
                      <a:pt x="1139" y="2782"/>
                      <a:pt x="1387" y="1762"/>
                    </a:cubicBez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 flipH="1">
                <a:off x="6779369" y="3794751"/>
                <a:ext cx="226156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70" fill="none" extrusionOk="0">
                    <a:moveTo>
                      <a:pt x="2958" y="70"/>
                    </a:moveTo>
                    <a:lnTo>
                      <a:pt x="1" y="0"/>
                    </a:lnTo>
                  </a:path>
                </a:pathLst>
              </a:custGeom>
              <a:noFill/>
              <a:ln w="475" cap="flat" cmpd="sng">
                <a:solidFill>
                  <a:srgbClr val="3B3B3A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 flipH="1">
                <a:off x="6861224" y="2963968"/>
                <a:ext cx="334916" cy="831635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10881" fill="none" extrusionOk="0">
                    <a:moveTo>
                      <a:pt x="2932" y="10880"/>
                    </a:moveTo>
                    <a:lnTo>
                      <a:pt x="4381" y="3217"/>
                    </a:lnTo>
                    <a:lnTo>
                      <a:pt x="1940" y="3159"/>
                    </a:lnTo>
                    <a:cubicBezTo>
                      <a:pt x="813" y="3133"/>
                      <a:pt x="0" y="2072"/>
                      <a:pt x="267" y="978"/>
                    </a:cubicBezTo>
                    <a:lnTo>
                      <a:pt x="505" y="1"/>
                    </a:lnTo>
                  </a:path>
                </a:pathLst>
              </a:custGeom>
              <a:noFill/>
              <a:ln w="475" cap="flat" cmpd="sng">
                <a:solidFill>
                  <a:srgbClr val="3B3B3A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 flipH="1">
                <a:off x="7066056" y="2970770"/>
                <a:ext cx="106926" cy="5648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739" fill="none" extrusionOk="0">
                    <a:moveTo>
                      <a:pt x="0" y="738"/>
                    </a:moveTo>
                    <a:lnTo>
                      <a:pt x="1243" y="599"/>
                    </a:lnTo>
                    <a:lnTo>
                      <a:pt x="1398" y="1"/>
                    </a:lnTo>
                  </a:path>
                </a:pathLst>
              </a:custGeom>
              <a:noFill/>
              <a:ln w="475" cap="flat" cmpd="sng">
                <a:solidFill>
                  <a:srgbClr val="3B3B3A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 flipH="1">
                <a:off x="6465169" y="3179039"/>
                <a:ext cx="179687" cy="628407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8222" fill="none" extrusionOk="0">
                    <a:moveTo>
                      <a:pt x="2350" y="8222"/>
                    </a:moveTo>
                    <a:lnTo>
                      <a:pt x="1985" y="85"/>
                    </a:lnTo>
                    <a:lnTo>
                      <a:pt x="1" y="0"/>
                    </a:lnTo>
                  </a:path>
                </a:pathLst>
              </a:custGeom>
              <a:noFill/>
              <a:ln w="475" cap="flat" cmpd="sng">
                <a:solidFill>
                  <a:srgbClr val="3B3B3A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 flipH="1">
                <a:off x="6556117" y="2345733"/>
                <a:ext cx="428237" cy="516973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6764" extrusionOk="0">
                    <a:moveTo>
                      <a:pt x="1638" y="1"/>
                    </a:moveTo>
                    <a:cubicBezTo>
                      <a:pt x="1495" y="1"/>
                      <a:pt x="1350" y="20"/>
                      <a:pt x="1207" y="61"/>
                    </a:cubicBezTo>
                    <a:cubicBezTo>
                      <a:pt x="459" y="275"/>
                      <a:pt x="0" y="1004"/>
                      <a:pt x="156" y="1731"/>
                    </a:cubicBezTo>
                    <a:cubicBezTo>
                      <a:pt x="686" y="4213"/>
                      <a:pt x="1341" y="4601"/>
                      <a:pt x="2982" y="6344"/>
                    </a:cubicBezTo>
                    <a:cubicBezTo>
                      <a:pt x="3237" y="6614"/>
                      <a:pt x="3596" y="6763"/>
                      <a:pt x="3969" y="6763"/>
                    </a:cubicBezTo>
                    <a:cubicBezTo>
                      <a:pt x="4088" y="6763"/>
                      <a:pt x="4208" y="6748"/>
                      <a:pt x="4326" y="6717"/>
                    </a:cubicBezTo>
                    <a:cubicBezTo>
                      <a:pt x="5197" y="6487"/>
                      <a:pt x="5602" y="5524"/>
                      <a:pt x="5134" y="4796"/>
                    </a:cubicBezTo>
                    <a:lnTo>
                      <a:pt x="2892" y="668"/>
                    </a:lnTo>
                    <a:cubicBezTo>
                      <a:pt x="2710" y="386"/>
                      <a:pt x="2438" y="184"/>
                      <a:pt x="2126" y="80"/>
                    </a:cubicBezTo>
                    <a:cubicBezTo>
                      <a:pt x="1970" y="28"/>
                      <a:pt x="1806" y="1"/>
                      <a:pt x="16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 flipH="1">
                <a:off x="6305200" y="2535889"/>
                <a:ext cx="43397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5678" h="3916" extrusionOk="0">
                    <a:moveTo>
                      <a:pt x="4640" y="0"/>
                    </a:moveTo>
                    <a:cubicBezTo>
                      <a:pt x="4267" y="807"/>
                      <a:pt x="0" y="997"/>
                      <a:pt x="243" y="3027"/>
                    </a:cubicBezTo>
                    <a:cubicBezTo>
                      <a:pt x="306" y="3562"/>
                      <a:pt x="765" y="3915"/>
                      <a:pt x="1255" y="3915"/>
                    </a:cubicBezTo>
                    <a:cubicBezTo>
                      <a:pt x="1426" y="3915"/>
                      <a:pt x="1601" y="3872"/>
                      <a:pt x="1764" y="3780"/>
                    </a:cubicBezTo>
                    <a:cubicBezTo>
                      <a:pt x="2716" y="3239"/>
                      <a:pt x="4240" y="2170"/>
                      <a:pt x="5677" y="292"/>
                    </a:cubicBezTo>
                    <a:lnTo>
                      <a:pt x="4640" y="0"/>
                    </a:ln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 flipH="1">
                <a:off x="6264845" y="2363923"/>
                <a:ext cx="512005" cy="321617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4208" extrusionOk="0">
                    <a:moveTo>
                      <a:pt x="1319" y="0"/>
                    </a:moveTo>
                    <a:cubicBezTo>
                      <a:pt x="1122" y="0"/>
                      <a:pt x="949" y="134"/>
                      <a:pt x="902" y="326"/>
                    </a:cubicBezTo>
                    <a:lnTo>
                      <a:pt x="68" y="3675"/>
                    </a:lnTo>
                    <a:cubicBezTo>
                      <a:pt x="1" y="3946"/>
                      <a:pt x="205" y="4207"/>
                      <a:pt x="484" y="4207"/>
                    </a:cubicBezTo>
                    <a:lnTo>
                      <a:pt x="5380" y="4207"/>
                    </a:lnTo>
                    <a:cubicBezTo>
                      <a:pt x="5577" y="4207"/>
                      <a:pt x="5750" y="4074"/>
                      <a:pt x="5796" y="3883"/>
                    </a:cubicBezTo>
                    <a:lnTo>
                      <a:pt x="6631" y="533"/>
                    </a:lnTo>
                    <a:cubicBezTo>
                      <a:pt x="6698" y="262"/>
                      <a:pt x="6494" y="0"/>
                      <a:pt x="62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4"/>
              <p:cNvSpPr/>
              <p:nvPr/>
            </p:nvSpPr>
            <p:spPr>
              <a:xfrm flipH="1">
                <a:off x="6239852" y="2363923"/>
                <a:ext cx="512005" cy="321617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4208" extrusionOk="0">
                    <a:moveTo>
                      <a:pt x="1319" y="0"/>
                    </a:moveTo>
                    <a:cubicBezTo>
                      <a:pt x="1122" y="0"/>
                      <a:pt x="949" y="134"/>
                      <a:pt x="902" y="326"/>
                    </a:cubicBezTo>
                    <a:lnTo>
                      <a:pt x="68" y="3675"/>
                    </a:lnTo>
                    <a:cubicBezTo>
                      <a:pt x="0" y="3946"/>
                      <a:pt x="205" y="4207"/>
                      <a:pt x="484" y="4207"/>
                    </a:cubicBezTo>
                    <a:lnTo>
                      <a:pt x="5380" y="4207"/>
                    </a:lnTo>
                    <a:cubicBezTo>
                      <a:pt x="5577" y="4207"/>
                      <a:pt x="5750" y="4074"/>
                      <a:pt x="5796" y="3883"/>
                    </a:cubicBezTo>
                    <a:lnTo>
                      <a:pt x="6631" y="533"/>
                    </a:lnTo>
                    <a:cubicBezTo>
                      <a:pt x="6698" y="262"/>
                      <a:pt x="6494" y="0"/>
                      <a:pt x="6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 flipH="1">
                <a:off x="6429554" y="2480707"/>
                <a:ext cx="98824" cy="88124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53" extrusionOk="0">
                    <a:moveTo>
                      <a:pt x="775" y="1"/>
                    </a:moveTo>
                    <a:cubicBezTo>
                      <a:pt x="456" y="1"/>
                      <a:pt x="141" y="258"/>
                      <a:pt x="72" y="576"/>
                    </a:cubicBezTo>
                    <a:cubicBezTo>
                      <a:pt x="1" y="894"/>
                      <a:pt x="202" y="1152"/>
                      <a:pt x="520" y="1152"/>
                    </a:cubicBezTo>
                    <a:cubicBezTo>
                      <a:pt x="838" y="1152"/>
                      <a:pt x="1152" y="894"/>
                      <a:pt x="1223" y="576"/>
                    </a:cubicBezTo>
                    <a:cubicBezTo>
                      <a:pt x="1293" y="258"/>
                      <a:pt x="1092" y="1"/>
                      <a:pt x="7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 flipH="1">
                <a:off x="6265767" y="2394266"/>
                <a:ext cx="28126" cy="2506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28" extrusionOk="0">
                    <a:moveTo>
                      <a:pt x="220" y="0"/>
                    </a:moveTo>
                    <a:cubicBezTo>
                      <a:pt x="130" y="0"/>
                      <a:pt x="41" y="73"/>
                      <a:pt x="20" y="164"/>
                    </a:cubicBezTo>
                    <a:cubicBezTo>
                      <a:pt x="1" y="254"/>
                      <a:pt x="57" y="327"/>
                      <a:pt x="148" y="327"/>
                    </a:cubicBezTo>
                    <a:cubicBezTo>
                      <a:pt x="239" y="327"/>
                      <a:pt x="328" y="254"/>
                      <a:pt x="347" y="164"/>
                    </a:cubicBezTo>
                    <a:cubicBezTo>
                      <a:pt x="368" y="73"/>
                      <a:pt x="311" y="0"/>
                      <a:pt x="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 flipH="1">
                <a:off x="6264161" y="2593440"/>
                <a:ext cx="92098" cy="41654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545" extrusionOk="0">
                    <a:moveTo>
                      <a:pt x="944" y="1"/>
                    </a:moveTo>
                    <a:lnTo>
                      <a:pt x="306" y="12"/>
                    </a:lnTo>
                    <a:lnTo>
                      <a:pt x="269" y="12"/>
                    </a:lnTo>
                    <a:cubicBezTo>
                      <a:pt x="268" y="12"/>
                      <a:pt x="267" y="12"/>
                      <a:pt x="266" y="12"/>
                    </a:cubicBezTo>
                    <a:cubicBezTo>
                      <a:pt x="169" y="12"/>
                      <a:pt x="84" y="65"/>
                      <a:pt x="40" y="145"/>
                    </a:cubicBezTo>
                    <a:cubicBezTo>
                      <a:pt x="36" y="149"/>
                      <a:pt x="33" y="155"/>
                      <a:pt x="30" y="159"/>
                    </a:cubicBezTo>
                    <a:cubicBezTo>
                      <a:pt x="27" y="166"/>
                      <a:pt x="25" y="172"/>
                      <a:pt x="22" y="179"/>
                    </a:cubicBezTo>
                    <a:cubicBezTo>
                      <a:pt x="9" y="214"/>
                      <a:pt x="1" y="254"/>
                      <a:pt x="3" y="296"/>
                    </a:cubicBezTo>
                    <a:cubicBezTo>
                      <a:pt x="12" y="436"/>
                      <a:pt x="130" y="545"/>
                      <a:pt x="269" y="545"/>
                    </a:cubicBezTo>
                    <a:cubicBezTo>
                      <a:pt x="272" y="545"/>
                      <a:pt x="275" y="545"/>
                      <a:pt x="277" y="545"/>
                    </a:cubicBezTo>
                    <a:lnTo>
                      <a:pt x="953" y="515"/>
                    </a:lnTo>
                    <a:cubicBezTo>
                      <a:pt x="1051" y="510"/>
                      <a:pt x="1135" y="453"/>
                      <a:pt x="1175" y="371"/>
                    </a:cubicBezTo>
                    <a:cubicBezTo>
                      <a:pt x="1195" y="331"/>
                      <a:pt x="1205" y="285"/>
                      <a:pt x="1201" y="237"/>
                    </a:cubicBezTo>
                    <a:cubicBezTo>
                      <a:pt x="1200" y="227"/>
                      <a:pt x="1199" y="215"/>
                      <a:pt x="1197" y="206"/>
                    </a:cubicBezTo>
                    <a:cubicBezTo>
                      <a:pt x="1191" y="175"/>
                      <a:pt x="1178" y="147"/>
                      <a:pt x="1161" y="122"/>
                    </a:cubicBezTo>
                    <a:cubicBezTo>
                      <a:pt x="1155" y="114"/>
                      <a:pt x="1150" y="103"/>
                      <a:pt x="1142" y="95"/>
                    </a:cubicBezTo>
                    <a:cubicBezTo>
                      <a:pt x="1096" y="37"/>
                      <a:pt x="1024" y="2"/>
                      <a:pt x="944" y="1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 flipH="1">
                <a:off x="6264773" y="2593440"/>
                <a:ext cx="68176" cy="1765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231" extrusionOk="0">
                    <a:moveTo>
                      <a:pt x="639" y="1"/>
                    </a:moveTo>
                    <a:lnTo>
                      <a:pt x="1" y="12"/>
                    </a:lnTo>
                    <a:cubicBezTo>
                      <a:pt x="18" y="22"/>
                      <a:pt x="36" y="31"/>
                      <a:pt x="57" y="38"/>
                    </a:cubicBezTo>
                    <a:lnTo>
                      <a:pt x="704" y="218"/>
                    </a:lnTo>
                    <a:cubicBezTo>
                      <a:pt x="730" y="226"/>
                      <a:pt x="757" y="230"/>
                      <a:pt x="782" y="230"/>
                    </a:cubicBezTo>
                    <a:cubicBezTo>
                      <a:pt x="821" y="230"/>
                      <a:pt x="857" y="222"/>
                      <a:pt x="892" y="206"/>
                    </a:cubicBezTo>
                    <a:cubicBezTo>
                      <a:pt x="886" y="175"/>
                      <a:pt x="873" y="147"/>
                      <a:pt x="856" y="122"/>
                    </a:cubicBezTo>
                    <a:cubicBezTo>
                      <a:pt x="850" y="114"/>
                      <a:pt x="845" y="103"/>
                      <a:pt x="837" y="95"/>
                    </a:cubicBezTo>
                    <a:cubicBezTo>
                      <a:pt x="791" y="37"/>
                      <a:pt x="719" y="2"/>
                      <a:pt x="639" y="1"/>
                    </a:cubicBez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4"/>
              <p:cNvSpPr/>
              <p:nvPr/>
            </p:nvSpPr>
            <p:spPr>
              <a:xfrm flipH="1">
                <a:off x="6248952" y="2552550"/>
                <a:ext cx="92404" cy="48457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634" extrusionOk="0">
                    <a:moveTo>
                      <a:pt x="287" y="0"/>
                    </a:moveTo>
                    <a:cubicBezTo>
                      <a:pt x="255" y="0"/>
                      <a:pt x="224" y="6"/>
                      <a:pt x="196" y="17"/>
                    </a:cubicBezTo>
                    <a:cubicBezTo>
                      <a:pt x="170" y="27"/>
                      <a:pt x="145" y="39"/>
                      <a:pt x="124" y="57"/>
                    </a:cubicBezTo>
                    <a:cubicBezTo>
                      <a:pt x="119" y="61"/>
                      <a:pt x="113" y="65"/>
                      <a:pt x="110" y="69"/>
                    </a:cubicBezTo>
                    <a:cubicBezTo>
                      <a:pt x="104" y="74"/>
                      <a:pt x="100" y="78"/>
                      <a:pt x="95" y="83"/>
                    </a:cubicBezTo>
                    <a:lnTo>
                      <a:pt x="95" y="84"/>
                    </a:lnTo>
                    <a:cubicBezTo>
                      <a:pt x="60" y="121"/>
                      <a:pt x="34" y="167"/>
                      <a:pt x="24" y="222"/>
                    </a:cubicBezTo>
                    <a:cubicBezTo>
                      <a:pt x="0" y="363"/>
                      <a:pt x="94" y="499"/>
                      <a:pt x="234" y="528"/>
                    </a:cubicBezTo>
                    <a:lnTo>
                      <a:pt x="898" y="628"/>
                    </a:lnTo>
                    <a:cubicBezTo>
                      <a:pt x="914" y="632"/>
                      <a:pt x="930" y="634"/>
                      <a:pt x="947" y="634"/>
                    </a:cubicBezTo>
                    <a:cubicBezTo>
                      <a:pt x="957" y="634"/>
                      <a:pt x="967" y="633"/>
                      <a:pt x="976" y="632"/>
                    </a:cubicBezTo>
                    <a:cubicBezTo>
                      <a:pt x="1024" y="627"/>
                      <a:pt x="1070" y="608"/>
                      <a:pt x="1107" y="579"/>
                    </a:cubicBezTo>
                    <a:cubicBezTo>
                      <a:pt x="1157" y="540"/>
                      <a:pt x="1194" y="483"/>
                      <a:pt x="1204" y="417"/>
                    </a:cubicBezTo>
                    <a:cubicBezTo>
                      <a:pt x="1208" y="378"/>
                      <a:pt x="1206" y="341"/>
                      <a:pt x="1196" y="306"/>
                    </a:cubicBezTo>
                    <a:cubicBezTo>
                      <a:pt x="1189" y="279"/>
                      <a:pt x="1176" y="254"/>
                      <a:pt x="1160" y="231"/>
                    </a:cubicBezTo>
                    <a:cubicBezTo>
                      <a:pt x="1126" y="181"/>
                      <a:pt x="1074" y="141"/>
                      <a:pt x="1010" y="126"/>
                    </a:cubicBezTo>
                    <a:lnTo>
                      <a:pt x="1007" y="126"/>
                    </a:lnTo>
                    <a:lnTo>
                      <a:pt x="381" y="15"/>
                    </a:lnTo>
                    <a:lnTo>
                      <a:pt x="348" y="7"/>
                    </a:lnTo>
                    <a:cubicBezTo>
                      <a:pt x="327" y="3"/>
                      <a:pt x="307" y="0"/>
                      <a:pt x="287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 flipH="1">
                <a:off x="6264314" y="2552550"/>
                <a:ext cx="62138" cy="12076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58" extrusionOk="0">
                    <a:moveTo>
                      <a:pt x="92" y="0"/>
                    </a:moveTo>
                    <a:cubicBezTo>
                      <a:pt x="60" y="0"/>
                      <a:pt x="29" y="6"/>
                      <a:pt x="1" y="17"/>
                    </a:cubicBezTo>
                    <a:cubicBezTo>
                      <a:pt x="45" y="100"/>
                      <a:pt x="133" y="157"/>
                      <a:pt x="233" y="157"/>
                    </a:cubicBezTo>
                    <a:cubicBezTo>
                      <a:pt x="236" y="157"/>
                      <a:pt x="240" y="157"/>
                      <a:pt x="244" y="157"/>
                    </a:cubicBezTo>
                    <a:lnTo>
                      <a:pt x="812" y="126"/>
                    </a:lnTo>
                    <a:lnTo>
                      <a:pt x="186" y="15"/>
                    </a:lnTo>
                    <a:lnTo>
                      <a:pt x="153" y="7"/>
                    </a:lnTo>
                    <a:cubicBezTo>
                      <a:pt x="132" y="3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4"/>
              <p:cNvSpPr/>
              <p:nvPr/>
            </p:nvSpPr>
            <p:spPr>
              <a:xfrm flipH="1">
                <a:off x="6233666" y="2516858"/>
                <a:ext cx="92175" cy="4226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553" extrusionOk="0">
                    <a:moveTo>
                      <a:pt x="944" y="0"/>
                    </a:moveTo>
                    <a:lnTo>
                      <a:pt x="269" y="19"/>
                    </a:lnTo>
                    <a:cubicBezTo>
                      <a:pt x="227" y="21"/>
                      <a:pt x="186" y="31"/>
                      <a:pt x="150" y="49"/>
                    </a:cubicBezTo>
                    <a:cubicBezTo>
                      <a:pt x="116" y="66"/>
                      <a:pt x="85" y="90"/>
                      <a:pt x="61" y="120"/>
                    </a:cubicBezTo>
                    <a:cubicBezTo>
                      <a:pt x="58" y="125"/>
                      <a:pt x="54" y="129"/>
                      <a:pt x="52" y="134"/>
                    </a:cubicBezTo>
                    <a:cubicBezTo>
                      <a:pt x="52" y="135"/>
                      <a:pt x="51" y="135"/>
                      <a:pt x="51" y="136"/>
                    </a:cubicBezTo>
                    <a:cubicBezTo>
                      <a:pt x="18" y="183"/>
                      <a:pt x="1" y="241"/>
                      <a:pt x="4" y="304"/>
                    </a:cubicBezTo>
                    <a:cubicBezTo>
                      <a:pt x="13" y="443"/>
                      <a:pt x="130" y="552"/>
                      <a:pt x="270" y="552"/>
                    </a:cubicBezTo>
                    <a:cubicBezTo>
                      <a:pt x="273" y="552"/>
                      <a:pt x="276" y="552"/>
                      <a:pt x="278" y="552"/>
                    </a:cubicBezTo>
                    <a:lnTo>
                      <a:pt x="953" y="514"/>
                    </a:lnTo>
                    <a:cubicBezTo>
                      <a:pt x="1031" y="511"/>
                      <a:pt x="1099" y="473"/>
                      <a:pt x="1145" y="417"/>
                    </a:cubicBezTo>
                    <a:cubicBezTo>
                      <a:pt x="1184" y="367"/>
                      <a:pt x="1206" y="304"/>
                      <a:pt x="1200" y="237"/>
                    </a:cubicBezTo>
                    <a:cubicBezTo>
                      <a:pt x="1195" y="171"/>
                      <a:pt x="1167" y="112"/>
                      <a:pt x="1121" y="71"/>
                    </a:cubicBezTo>
                    <a:cubicBezTo>
                      <a:pt x="1120" y="69"/>
                      <a:pt x="1119" y="67"/>
                      <a:pt x="1116" y="66"/>
                    </a:cubicBezTo>
                    <a:cubicBezTo>
                      <a:pt x="1106" y="57"/>
                      <a:pt x="1095" y="48"/>
                      <a:pt x="1082" y="40"/>
                    </a:cubicBezTo>
                    <a:cubicBezTo>
                      <a:pt x="1042" y="15"/>
                      <a:pt x="995" y="0"/>
                      <a:pt x="944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 flipH="1">
                <a:off x="6243067" y="2516858"/>
                <a:ext cx="71309" cy="8713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14" extrusionOk="0">
                    <a:moveTo>
                      <a:pt x="794" y="0"/>
                    </a:moveTo>
                    <a:lnTo>
                      <a:pt x="119" y="19"/>
                    </a:lnTo>
                    <a:cubicBezTo>
                      <a:pt x="77" y="21"/>
                      <a:pt x="36" y="31"/>
                      <a:pt x="0" y="49"/>
                    </a:cubicBezTo>
                    <a:cubicBezTo>
                      <a:pt x="18" y="82"/>
                      <a:pt x="77" y="113"/>
                      <a:pt x="128" y="113"/>
                    </a:cubicBezTo>
                    <a:cubicBezTo>
                      <a:pt x="129" y="113"/>
                      <a:pt x="131" y="113"/>
                      <a:pt x="133" y="113"/>
                    </a:cubicBezTo>
                    <a:lnTo>
                      <a:pt x="818" y="73"/>
                    </a:lnTo>
                    <a:cubicBezTo>
                      <a:pt x="859" y="72"/>
                      <a:pt x="898" y="61"/>
                      <a:pt x="932" y="40"/>
                    </a:cubicBezTo>
                    <a:cubicBezTo>
                      <a:pt x="892" y="15"/>
                      <a:pt x="845" y="0"/>
                      <a:pt x="794" y="0"/>
                    </a:cubicBez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 flipH="1">
                <a:off x="6234659" y="2476503"/>
                <a:ext cx="92480" cy="45782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99" extrusionOk="0">
                    <a:moveTo>
                      <a:pt x="946" y="0"/>
                    </a:moveTo>
                    <a:cubicBezTo>
                      <a:pt x="936" y="0"/>
                      <a:pt x="926" y="1"/>
                      <a:pt x="916" y="2"/>
                    </a:cubicBezTo>
                    <a:lnTo>
                      <a:pt x="243" y="68"/>
                    </a:lnTo>
                    <a:cubicBezTo>
                      <a:pt x="159" y="78"/>
                      <a:pt x="90" y="126"/>
                      <a:pt x="48" y="192"/>
                    </a:cubicBezTo>
                    <a:cubicBezTo>
                      <a:pt x="45" y="196"/>
                      <a:pt x="42" y="202"/>
                      <a:pt x="40" y="207"/>
                    </a:cubicBezTo>
                    <a:cubicBezTo>
                      <a:pt x="12" y="258"/>
                      <a:pt x="0" y="318"/>
                      <a:pt x="12" y="381"/>
                    </a:cubicBezTo>
                    <a:cubicBezTo>
                      <a:pt x="34" y="508"/>
                      <a:pt x="145" y="599"/>
                      <a:pt x="271" y="599"/>
                    </a:cubicBezTo>
                    <a:cubicBezTo>
                      <a:pt x="285" y="599"/>
                      <a:pt x="298" y="598"/>
                      <a:pt x="311" y="595"/>
                    </a:cubicBezTo>
                    <a:lnTo>
                      <a:pt x="982" y="512"/>
                    </a:lnTo>
                    <a:cubicBezTo>
                      <a:pt x="1059" y="501"/>
                      <a:pt x="1123" y="456"/>
                      <a:pt x="1162" y="394"/>
                    </a:cubicBezTo>
                    <a:cubicBezTo>
                      <a:pt x="1195" y="341"/>
                      <a:pt x="1210" y="275"/>
                      <a:pt x="1197" y="209"/>
                    </a:cubicBezTo>
                    <a:cubicBezTo>
                      <a:pt x="1184" y="143"/>
                      <a:pt x="1147" y="86"/>
                      <a:pt x="1094" y="49"/>
                    </a:cubicBezTo>
                    <a:cubicBezTo>
                      <a:pt x="1053" y="18"/>
                      <a:pt x="1001" y="0"/>
                      <a:pt x="946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 flipH="1">
                <a:off x="6831953" y="2211142"/>
                <a:ext cx="132224" cy="126568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656" extrusionOk="0">
                    <a:moveTo>
                      <a:pt x="692" y="0"/>
                    </a:moveTo>
                    <a:lnTo>
                      <a:pt x="1" y="1207"/>
                    </a:lnTo>
                    <a:lnTo>
                      <a:pt x="1239" y="1655"/>
                    </a:lnTo>
                    <a:lnTo>
                      <a:pt x="1390" y="1514"/>
                    </a:lnTo>
                    <a:cubicBezTo>
                      <a:pt x="1729" y="1199"/>
                      <a:pt x="1684" y="669"/>
                      <a:pt x="1298" y="409"/>
                    </a:cubicBezTo>
                    <a:lnTo>
                      <a:pt x="692" y="0"/>
                    </a:lnTo>
                    <a:close/>
                  </a:path>
                </a:pathLst>
              </a:custGeom>
              <a:solidFill>
                <a:srgbClr val="D5C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 flipH="1">
                <a:off x="6794731" y="1919641"/>
                <a:ext cx="263607" cy="416926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5455" extrusionOk="0">
                    <a:moveTo>
                      <a:pt x="1764" y="0"/>
                    </a:moveTo>
                    <a:lnTo>
                      <a:pt x="0" y="4980"/>
                    </a:lnTo>
                    <a:lnTo>
                      <a:pt x="1844" y="5454"/>
                    </a:lnTo>
                    <a:lnTo>
                      <a:pt x="2340" y="4780"/>
                    </a:lnTo>
                    <a:lnTo>
                      <a:pt x="3175" y="3641"/>
                    </a:lnTo>
                    <a:lnTo>
                      <a:pt x="3448" y="3271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 flipH="1">
                <a:off x="6678023" y="1869275"/>
                <a:ext cx="312599" cy="380086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4973" extrusionOk="0">
                    <a:moveTo>
                      <a:pt x="1460" y="1"/>
                    </a:moveTo>
                    <a:cubicBezTo>
                      <a:pt x="1304" y="1"/>
                      <a:pt x="1153" y="26"/>
                      <a:pt x="1012" y="71"/>
                    </a:cubicBezTo>
                    <a:cubicBezTo>
                      <a:pt x="411" y="266"/>
                      <a:pt x="0" y="845"/>
                      <a:pt x="81" y="1487"/>
                    </a:cubicBezTo>
                    <a:lnTo>
                      <a:pt x="152" y="2039"/>
                    </a:lnTo>
                    <a:lnTo>
                      <a:pt x="367" y="4260"/>
                    </a:lnTo>
                    <a:cubicBezTo>
                      <a:pt x="367" y="4260"/>
                      <a:pt x="1928" y="4811"/>
                      <a:pt x="2465" y="4942"/>
                    </a:cubicBezTo>
                    <a:cubicBezTo>
                      <a:pt x="2552" y="4962"/>
                      <a:pt x="2639" y="4972"/>
                      <a:pt x="2726" y="4972"/>
                    </a:cubicBezTo>
                    <a:cubicBezTo>
                      <a:pt x="3219" y="4972"/>
                      <a:pt x="3685" y="4653"/>
                      <a:pt x="3792" y="4170"/>
                    </a:cubicBezTo>
                    <a:cubicBezTo>
                      <a:pt x="3965" y="3396"/>
                      <a:pt x="4089" y="2619"/>
                      <a:pt x="3841" y="1739"/>
                    </a:cubicBezTo>
                    <a:cubicBezTo>
                      <a:pt x="3695" y="1220"/>
                      <a:pt x="3371" y="782"/>
                      <a:pt x="2943" y="474"/>
                    </a:cubicBezTo>
                    <a:cubicBezTo>
                      <a:pt x="2751" y="335"/>
                      <a:pt x="2536" y="224"/>
                      <a:pt x="2306" y="144"/>
                    </a:cubicBezTo>
                    <a:lnTo>
                      <a:pt x="2304" y="143"/>
                    </a:lnTo>
                    <a:lnTo>
                      <a:pt x="2173" y="102"/>
                    </a:lnTo>
                    <a:lnTo>
                      <a:pt x="2160" y="97"/>
                    </a:lnTo>
                    <a:cubicBezTo>
                      <a:pt x="2094" y="78"/>
                      <a:pt x="2028" y="63"/>
                      <a:pt x="1961" y="50"/>
                    </a:cubicBezTo>
                    <a:cubicBezTo>
                      <a:pt x="1802" y="18"/>
                      <a:pt x="1637" y="1"/>
                      <a:pt x="1470" y="1"/>
                    </a:cubicBezTo>
                    <a:cubicBezTo>
                      <a:pt x="1467" y="1"/>
                      <a:pt x="1463" y="1"/>
                      <a:pt x="1460" y="1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 flipH="1">
                <a:off x="6739166" y="1839544"/>
                <a:ext cx="345616" cy="276142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613" extrusionOk="0">
                    <a:moveTo>
                      <a:pt x="2280" y="0"/>
                    </a:moveTo>
                    <a:cubicBezTo>
                      <a:pt x="1405" y="0"/>
                      <a:pt x="575" y="319"/>
                      <a:pt x="346" y="1143"/>
                    </a:cubicBezTo>
                    <a:cubicBezTo>
                      <a:pt x="1" y="2385"/>
                      <a:pt x="1201" y="3613"/>
                      <a:pt x="1201" y="3613"/>
                    </a:cubicBezTo>
                    <a:lnTo>
                      <a:pt x="2176" y="3267"/>
                    </a:lnTo>
                    <a:lnTo>
                      <a:pt x="2159" y="1428"/>
                    </a:lnTo>
                    <a:lnTo>
                      <a:pt x="2159" y="1428"/>
                    </a:lnTo>
                    <a:cubicBezTo>
                      <a:pt x="2159" y="1428"/>
                      <a:pt x="2350" y="1452"/>
                      <a:pt x="2628" y="1452"/>
                    </a:cubicBezTo>
                    <a:cubicBezTo>
                      <a:pt x="3178" y="1452"/>
                      <a:pt x="4073" y="1359"/>
                      <a:pt x="4521" y="804"/>
                    </a:cubicBezTo>
                    <a:cubicBezTo>
                      <a:pt x="4126" y="336"/>
                      <a:pt x="3179" y="0"/>
                      <a:pt x="2280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 flipH="1">
                <a:off x="6815673" y="2149234"/>
                <a:ext cx="183356" cy="187330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451" extrusionOk="0">
                    <a:moveTo>
                      <a:pt x="905" y="1"/>
                    </a:moveTo>
                    <a:cubicBezTo>
                      <a:pt x="905" y="1"/>
                      <a:pt x="0" y="1042"/>
                      <a:pt x="1068" y="2450"/>
                    </a:cubicBezTo>
                    <a:lnTo>
                      <a:pt x="2399" y="637"/>
                    </a:lnTo>
                    <a:lnTo>
                      <a:pt x="905" y="1"/>
                    </a:lnTo>
                    <a:close/>
                  </a:path>
                </a:pathLst>
              </a:custGeom>
              <a:solidFill>
                <a:srgbClr val="B97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4"/>
              <p:cNvSpPr/>
              <p:nvPr/>
            </p:nvSpPr>
            <p:spPr>
              <a:xfrm flipH="1">
                <a:off x="6895542" y="2168647"/>
                <a:ext cx="160044" cy="184349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412" extrusionOk="0">
                    <a:moveTo>
                      <a:pt x="467" y="0"/>
                    </a:moveTo>
                    <a:lnTo>
                      <a:pt x="1" y="741"/>
                    </a:lnTo>
                    <a:lnTo>
                      <a:pt x="1191" y="2411"/>
                    </a:lnTo>
                    <a:lnTo>
                      <a:pt x="1604" y="2012"/>
                    </a:lnTo>
                    <a:cubicBezTo>
                      <a:pt x="2094" y="1538"/>
                      <a:pt x="2006" y="730"/>
                      <a:pt x="1395" y="406"/>
                    </a:cubicBezTo>
                    <a:cubicBezTo>
                      <a:pt x="1368" y="393"/>
                      <a:pt x="1341" y="379"/>
                      <a:pt x="1312" y="366"/>
                    </a:cubicBez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4"/>
              <p:cNvSpPr/>
              <p:nvPr/>
            </p:nvSpPr>
            <p:spPr>
              <a:xfrm flipH="1">
                <a:off x="6691095" y="2009293"/>
                <a:ext cx="72150" cy="13314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1742" extrusionOk="0">
                    <a:moveTo>
                      <a:pt x="15" y="0"/>
                    </a:moveTo>
                    <a:lnTo>
                      <a:pt x="1" y="1702"/>
                    </a:lnTo>
                    <a:lnTo>
                      <a:pt x="132" y="1730"/>
                    </a:lnTo>
                    <a:cubicBezTo>
                      <a:pt x="172" y="1738"/>
                      <a:pt x="211" y="1742"/>
                      <a:pt x="249" y="1742"/>
                    </a:cubicBezTo>
                    <a:cubicBezTo>
                      <a:pt x="676" y="1742"/>
                      <a:pt x="943" y="1245"/>
                      <a:pt x="638" y="914"/>
                    </a:cubicBezTo>
                    <a:cubicBezTo>
                      <a:pt x="424" y="683"/>
                      <a:pt x="192" y="421"/>
                      <a:pt x="15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4"/>
              <p:cNvSpPr/>
              <p:nvPr/>
            </p:nvSpPr>
            <p:spPr>
              <a:xfrm flipH="1">
                <a:off x="6919694" y="2011815"/>
                <a:ext cx="176553" cy="130619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709" extrusionOk="0">
                    <a:moveTo>
                      <a:pt x="1212" y="1"/>
                    </a:moveTo>
                    <a:cubicBezTo>
                      <a:pt x="429" y="1"/>
                      <a:pt x="0" y="1372"/>
                      <a:pt x="1802" y="1708"/>
                    </a:cubicBezTo>
                    <a:lnTo>
                      <a:pt x="2309" y="1041"/>
                    </a:lnTo>
                    <a:cubicBezTo>
                      <a:pt x="1984" y="275"/>
                      <a:pt x="1563" y="1"/>
                      <a:pt x="1212" y="1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 flipH="1">
                <a:off x="6971285" y="2058589"/>
                <a:ext cx="43412" cy="3691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3" extrusionOk="0">
                    <a:moveTo>
                      <a:pt x="1" y="0"/>
                    </a:moveTo>
                    <a:lnTo>
                      <a:pt x="568" y="482"/>
                    </a:lnTo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 flipH="1">
                <a:off x="6971285" y="2058589"/>
                <a:ext cx="43412" cy="3691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3" fill="none" extrusionOk="0">
                    <a:moveTo>
                      <a:pt x="1" y="0"/>
                    </a:moveTo>
                    <a:lnTo>
                      <a:pt x="568" y="48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 flipH="1">
                <a:off x="6790222" y="2225275"/>
                <a:ext cx="478528" cy="727072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9541" extrusionOk="0">
                    <a:moveTo>
                      <a:pt x="3028" y="1"/>
                    </a:moveTo>
                    <a:cubicBezTo>
                      <a:pt x="2608" y="1"/>
                      <a:pt x="853" y="438"/>
                      <a:pt x="262" y="2794"/>
                    </a:cubicBezTo>
                    <a:cubicBezTo>
                      <a:pt x="0" y="3844"/>
                      <a:pt x="190" y="4881"/>
                      <a:pt x="230" y="5836"/>
                    </a:cubicBezTo>
                    <a:cubicBezTo>
                      <a:pt x="324" y="7979"/>
                      <a:pt x="289" y="9441"/>
                      <a:pt x="289" y="9441"/>
                    </a:cubicBezTo>
                    <a:lnTo>
                      <a:pt x="6148" y="9541"/>
                    </a:lnTo>
                    <a:lnTo>
                      <a:pt x="5355" y="6163"/>
                    </a:lnTo>
                    <a:lnTo>
                      <a:pt x="5354" y="6155"/>
                    </a:lnTo>
                    <a:lnTo>
                      <a:pt x="5345" y="6120"/>
                    </a:lnTo>
                    <a:cubicBezTo>
                      <a:pt x="5878" y="5665"/>
                      <a:pt x="6132" y="5149"/>
                      <a:pt x="6220" y="4626"/>
                    </a:cubicBezTo>
                    <a:cubicBezTo>
                      <a:pt x="6235" y="4539"/>
                      <a:pt x="6246" y="4449"/>
                      <a:pt x="6249" y="4361"/>
                    </a:cubicBezTo>
                    <a:cubicBezTo>
                      <a:pt x="6257" y="4300"/>
                      <a:pt x="6259" y="4240"/>
                      <a:pt x="6258" y="4183"/>
                    </a:cubicBezTo>
                    <a:cubicBezTo>
                      <a:pt x="6260" y="3977"/>
                      <a:pt x="6240" y="3776"/>
                      <a:pt x="6209" y="3578"/>
                    </a:cubicBezTo>
                    <a:cubicBezTo>
                      <a:pt x="6199" y="3521"/>
                      <a:pt x="6187" y="3461"/>
                      <a:pt x="6175" y="3405"/>
                    </a:cubicBezTo>
                    <a:cubicBezTo>
                      <a:pt x="6016" y="2651"/>
                      <a:pt x="5680" y="1999"/>
                      <a:pt x="5578" y="1666"/>
                    </a:cubicBezTo>
                    <a:lnTo>
                      <a:pt x="3113" y="33"/>
                    </a:lnTo>
                    <a:cubicBezTo>
                      <a:pt x="3134" y="14"/>
                      <a:pt x="3101" y="1"/>
                      <a:pt x="3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 flipH="1">
                <a:off x="6845551" y="2225275"/>
                <a:ext cx="192525" cy="383602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5019" extrusionOk="0">
                    <a:moveTo>
                      <a:pt x="1" y="0"/>
                    </a:moveTo>
                    <a:lnTo>
                      <a:pt x="1817" y="5019"/>
                    </a:lnTo>
                    <a:lnTo>
                      <a:pt x="2748" y="35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4"/>
              <p:cNvSpPr/>
              <p:nvPr/>
            </p:nvSpPr>
            <p:spPr>
              <a:xfrm flipH="1">
                <a:off x="6855722" y="2223141"/>
                <a:ext cx="182362" cy="322076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4214" extrusionOk="0">
                    <a:moveTo>
                      <a:pt x="0" y="1"/>
                    </a:moveTo>
                    <a:lnTo>
                      <a:pt x="2385" y="4213"/>
                    </a:lnTo>
                    <a:lnTo>
                      <a:pt x="2251" y="1462"/>
                    </a:lnTo>
                    <a:lnTo>
                      <a:pt x="1417" y="9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4"/>
              <p:cNvSpPr/>
              <p:nvPr/>
            </p:nvSpPr>
            <p:spPr>
              <a:xfrm flipH="1">
                <a:off x="6798780" y="2446161"/>
                <a:ext cx="395907" cy="506196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6623" extrusionOk="0">
                    <a:moveTo>
                      <a:pt x="361" y="0"/>
                    </a:moveTo>
                    <a:cubicBezTo>
                      <a:pt x="73" y="1329"/>
                      <a:pt x="1" y="5240"/>
                      <a:pt x="40" y="6535"/>
                    </a:cubicBezTo>
                    <a:lnTo>
                      <a:pt x="5179" y="6623"/>
                    </a:lnTo>
                    <a:lnTo>
                      <a:pt x="4952" y="2669"/>
                    </a:lnTo>
                    <a:lnTo>
                      <a:pt x="3236" y="242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4"/>
              <p:cNvSpPr/>
              <p:nvPr/>
            </p:nvSpPr>
            <p:spPr>
              <a:xfrm flipH="1">
                <a:off x="6902345" y="1984224"/>
                <a:ext cx="44253" cy="107461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406" extrusionOk="0">
                    <a:moveTo>
                      <a:pt x="579" y="0"/>
                    </a:moveTo>
                    <a:lnTo>
                      <a:pt x="0" y="469"/>
                    </a:lnTo>
                    <a:lnTo>
                      <a:pt x="368" y="1374"/>
                    </a:lnTo>
                    <a:lnTo>
                      <a:pt x="571" y="140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4"/>
              <p:cNvSpPr/>
              <p:nvPr/>
            </p:nvSpPr>
            <p:spPr>
              <a:xfrm flipH="1">
                <a:off x="6789154" y="2035508"/>
                <a:ext cx="31566" cy="5617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35" extrusionOk="0">
                    <a:moveTo>
                      <a:pt x="163" y="1"/>
                    </a:moveTo>
                    <a:cubicBezTo>
                      <a:pt x="159" y="1"/>
                      <a:pt x="154" y="1"/>
                      <a:pt x="150" y="1"/>
                    </a:cubicBezTo>
                    <a:cubicBezTo>
                      <a:pt x="54" y="15"/>
                      <a:pt x="1" y="190"/>
                      <a:pt x="32" y="392"/>
                    </a:cubicBezTo>
                    <a:cubicBezTo>
                      <a:pt x="61" y="587"/>
                      <a:pt x="157" y="735"/>
                      <a:pt x="251" y="735"/>
                    </a:cubicBezTo>
                    <a:cubicBezTo>
                      <a:pt x="255" y="735"/>
                      <a:pt x="259" y="735"/>
                      <a:pt x="262" y="734"/>
                    </a:cubicBezTo>
                    <a:cubicBezTo>
                      <a:pt x="358" y="720"/>
                      <a:pt x="412" y="546"/>
                      <a:pt x="381" y="343"/>
                    </a:cubicBezTo>
                    <a:cubicBezTo>
                      <a:pt x="352" y="149"/>
                      <a:pt x="256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 flipH="1">
                <a:off x="6783192" y="1996758"/>
                <a:ext cx="67106" cy="25069"/>
              </a:xfrm>
              <a:custGeom>
                <a:avLst/>
                <a:gdLst/>
                <a:ahLst/>
                <a:cxnLst/>
                <a:rect l="l" t="t" r="r" b="b"/>
                <a:pathLst>
                  <a:path w="878" h="328" extrusionOk="0">
                    <a:moveTo>
                      <a:pt x="492" y="1"/>
                    </a:moveTo>
                    <a:cubicBezTo>
                      <a:pt x="416" y="1"/>
                      <a:pt x="331" y="17"/>
                      <a:pt x="249" y="55"/>
                    </a:cubicBezTo>
                    <a:cubicBezTo>
                      <a:pt x="0" y="170"/>
                      <a:pt x="5" y="328"/>
                      <a:pt x="229" y="328"/>
                    </a:cubicBezTo>
                    <a:cubicBezTo>
                      <a:pt x="291" y="328"/>
                      <a:pt x="369" y="316"/>
                      <a:pt x="463" y="288"/>
                    </a:cubicBezTo>
                    <a:cubicBezTo>
                      <a:pt x="877" y="164"/>
                      <a:pt x="735" y="1"/>
                      <a:pt x="492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4"/>
              <p:cNvSpPr/>
              <p:nvPr/>
            </p:nvSpPr>
            <p:spPr>
              <a:xfrm flipH="1">
                <a:off x="6700649" y="2019993"/>
                <a:ext cx="31566" cy="5617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35" extrusionOk="0">
                    <a:moveTo>
                      <a:pt x="162" y="0"/>
                    </a:moveTo>
                    <a:cubicBezTo>
                      <a:pt x="158" y="0"/>
                      <a:pt x="154" y="0"/>
                      <a:pt x="150" y="1"/>
                    </a:cubicBezTo>
                    <a:cubicBezTo>
                      <a:pt x="54" y="15"/>
                      <a:pt x="1" y="190"/>
                      <a:pt x="32" y="392"/>
                    </a:cubicBezTo>
                    <a:cubicBezTo>
                      <a:pt x="61" y="586"/>
                      <a:pt x="157" y="735"/>
                      <a:pt x="250" y="735"/>
                    </a:cubicBezTo>
                    <a:cubicBezTo>
                      <a:pt x="254" y="735"/>
                      <a:pt x="258" y="734"/>
                      <a:pt x="262" y="734"/>
                    </a:cubicBezTo>
                    <a:cubicBezTo>
                      <a:pt x="359" y="720"/>
                      <a:pt x="412" y="545"/>
                      <a:pt x="381" y="344"/>
                    </a:cubicBezTo>
                    <a:cubicBezTo>
                      <a:pt x="352" y="149"/>
                      <a:pt x="255" y="0"/>
                      <a:pt x="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4"/>
              <p:cNvSpPr/>
              <p:nvPr/>
            </p:nvSpPr>
            <p:spPr>
              <a:xfrm flipH="1">
                <a:off x="6682764" y="1950748"/>
                <a:ext cx="75207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297" extrusionOk="0">
                    <a:moveTo>
                      <a:pt x="399" y="1"/>
                    </a:moveTo>
                    <a:cubicBezTo>
                      <a:pt x="384" y="1"/>
                      <a:pt x="368" y="1"/>
                      <a:pt x="353" y="3"/>
                    </a:cubicBezTo>
                    <a:cubicBezTo>
                      <a:pt x="0" y="31"/>
                      <a:pt x="8" y="266"/>
                      <a:pt x="465" y="294"/>
                    </a:cubicBezTo>
                    <a:cubicBezTo>
                      <a:pt x="491" y="296"/>
                      <a:pt x="515" y="296"/>
                      <a:pt x="537" y="296"/>
                    </a:cubicBezTo>
                    <a:cubicBezTo>
                      <a:pt x="984" y="296"/>
                      <a:pt x="738" y="1"/>
                      <a:pt x="399" y="1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 flipH="1">
                <a:off x="6815136" y="2290551"/>
                <a:ext cx="399423" cy="606701"/>
              </a:xfrm>
              <a:custGeom>
                <a:avLst/>
                <a:gdLst/>
                <a:ahLst/>
                <a:cxnLst/>
                <a:rect l="l" t="t" r="r" b="b"/>
                <a:pathLst>
                  <a:path w="5226" h="7938" extrusionOk="0">
                    <a:moveTo>
                      <a:pt x="1396" y="1"/>
                    </a:moveTo>
                    <a:cubicBezTo>
                      <a:pt x="1377" y="1"/>
                      <a:pt x="1359" y="1"/>
                      <a:pt x="1340" y="2"/>
                    </a:cubicBezTo>
                    <a:cubicBezTo>
                      <a:pt x="562" y="47"/>
                      <a:pt x="0" y="743"/>
                      <a:pt x="39" y="1485"/>
                    </a:cubicBezTo>
                    <a:cubicBezTo>
                      <a:pt x="160" y="3822"/>
                      <a:pt x="1027" y="5510"/>
                      <a:pt x="2085" y="7203"/>
                    </a:cubicBezTo>
                    <a:cubicBezTo>
                      <a:pt x="2377" y="7670"/>
                      <a:pt x="2898" y="7938"/>
                      <a:pt x="3441" y="7938"/>
                    </a:cubicBezTo>
                    <a:cubicBezTo>
                      <a:pt x="3623" y="7938"/>
                      <a:pt x="3806" y="7908"/>
                      <a:pt x="3984" y="7846"/>
                    </a:cubicBezTo>
                    <a:cubicBezTo>
                      <a:pt x="4807" y="7557"/>
                      <a:pt x="5226" y="6682"/>
                      <a:pt x="4914" y="5900"/>
                    </a:cubicBezTo>
                    <a:lnTo>
                      <a:pt x="2682" y="984"/>
                    </a:lnTo>
                    <a:cubicBezTo>
                      <a:pt x="2551" y="685"/>
                      <a:pt x="2058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 flipH="1">
                <a:off x="6671221" y="2019993"/>
                <a:ext cx="287300" cy="238691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3123" extrusionOk="0">
                    <a:moveTo>
                      <a:pt x="156" y="1"/>
                    </a:moveTo>
                    <a:lnTo>
                      <a:pt x="156" y="1"/>
                    </a:lnTo>
                    <a:cubicBezTo>
                      <a:pt x="197" y="1001"/>
                      <a:pt x="1" y="1276"/>
                      <a:pt x="224" y="1801"/>
                    </a:cubicBezTo>
                    <a:cubicBezTo>
                      <a:pt x="439" y="2308"/>
                      <a:pt x="1522" y="3123"/>
                      <a:pt x="2398" y="3123"/>
                    </a:cubicBezTo>
                    <a:cubicBezTo>
                      <a:pt x="2429" y="3123"/>
                      <a:pt x="2459" y="3122"/>
                      <a:pt x="2490" y="3119"/>
                    </a:cubicBezTo>
                    <a:cubicBezTo>
                      <a:pt x="3758" y="3033"/>
                      <a:pt x="3502" y="1772"/>
                      <a:pt x="3534" y="1321"/>
                    </a:cubicBezTo>
                    <a:lnTo>
                      <a:pt x="3534" y="1321"/>
                    </a:lnTo>
                    <a:cubicBezTo>
                      <a:pt x="3014" y="1427"/>
                      <a:pt x="2476" y="1593"/>
                      <a:pt x="1943" y="1593"/>
                    </a:cubicBezTo>
                    <a:cubicBezTo>
                      <a:pt x="1755" y="1593"/>
                      <a:pt x="1568" y="1572"/>
                      <a:pt x="1383" y="1521"/>
                    </a:cubicBezTo>
                    <a:cubicBezTo>
                      <a:pt x="833" y="1370"/>
                      <a:pt x="674" y="791"/>
                      <a:pt x="674" y="791"/>
                    </a:cubicBez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4"/>
              <p:cNvSpPr/>
              <p:nvPr/>
            </p:nvSpPr>
            <p:spPr>
              <a:xfrm flipH="1">
                <a:off x="6697591" y="2003178"/>
                <a:ext cx="72073" cy="133141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742" extrusionOk="0">
                    <a:moveTo>
                      <a:pt x="15" y="0"/>
                    </a:moveTo>
                    <a:lnTo>
                      <a:pt x="0" y="1702"/>
                    </a:lnTo>
                    <a:lnTo>
                      <a:pt x="132" y="1730"/>
                    </a:lnTo>
                    <a:cubicBezTo>
                      <a:pt x="172" y="1738"/>
                      <a:pt x="210" y="1742"/>
                      <a:pt x="248" y="1742"/>
                    </a:cubicBezTo>
                    <a:cubicBezTo>
                      <a:pt x="676" y="1742"/>
                      <a:pt x="943" y="1246"/>
                      <a:pt x="637" y="914"/>
                    </a:cubicBezTo>
                    <a:cubicBezTo>
                      <a:pt x="424" y="683"/>
                      <a:pt x="191" y="422"/>
                      <a:pt x="15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4"/>
              <p:cNvSpPr/>
              <p:nvPr/>
            </p:nvSpPr>
            <p:spPr>
              <a:xfrm flipH="1">
                <a:off x="6695528" y="2003178"/>
                <a:ext cx="74137" cy="13994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831" fill="none" extrusionOk="0">
                    <a:moveTo>
                      <a:pt x="15" y="0"/>
                    </a:moveTo>
                    <a:cubicBezTo>
                      <a:pt x="191" y="422"/>
                      <a:pt x="424" y="683"/>
                      <a:pt x="637" y="914"/>
                    </a:cubicBezTo>
                    <a:cubicBezTo>
                      <a:pt x="970" y="1275"/>
                      <a:pt x="624" y="1830"/>
                      <a:pt x="132" y="1730"/>
                    </a:cubicBezTo>
                    <a:lnTo>
                      <a:pt x="0" y="17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114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 flipH="1">
                <a:off x="6770581" y="2152979"/>
                <a:ext cx="108913" cy="20475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2679" extrusionOk="0">
                    <a:moveTo>
                      <a:pt x="308" y="0"/>
                    </a:moveTo>
                    <a:cubicBezTo>
                      <a:pt x="223" y="0"/>
                      <a:pt x="144" y="59"/>
                      <a:pt x="132" y="146"/>
                    </a:cubicBezTo>
                    <a:lnTo>
                      <a:pt x="0" y="1067"/>
                    </a:lnTo>
                    <a:lnTo>
                      <a:pt x="450" y="2678"/>
                    </a:lnTo>
                    <a:lnTo>
                      <a:pt x="1425" y="1487"/>
                    </a:lnTo>
                    <a:lnTo>
                      <a:pt x="471" y="642"/>
                    </a:lnTo>
                    <a:lnTo>
                      <a:pt x="485" y="173"/>
                    </a:lnTo>
                    <a:cubicBezTo>
                      <a:pt x="486" y="107"/>
                      <a:pt x="447" y="45"/>
                      <a:pt x="384" y="17"/>
                    </a:cubicBezTo>
                    <a:cubicBezTo>
                      <a:pt x="359" y="5"/>
                      <a:pt x="333" y="0"/>
                      <a:pt x="308" y="0"/>
                    </a:cubicBez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 flipH="1">
                <a:off x="6635683" y="2146712"/>
                <a:ext cx="175789" cy="221341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896" extrusionOk="0">
                    <a:moveTo>
                      <a:pt x="1612" y="1"/>
                    </a:moveTo>
                    <a:lnTo>
                      <a:pt x="1544" y="668"/>
                    </a:lnTo>
                    <a:lnTo>
                      <a:pt x="1" y="1218"/>
                    </a:lnTo>
                    <a:lnTo>
                      <a:pt x="111" y="2895"/>
                    </a:lnTo>
                    <a:lnTo>
                      <a:pt x="2111" y="884"/>
                    </a:lnTo>
                    <a:cubicBezTo>
                      <a:pt x="2238" y="757"/>
                      <a:pt x="2300" y="584"/>
                      <a:pt x="2279" y="409"/>
                    </a:cubicBezTo>
                    <a:lnTo>
                      <a:pt x="2275" y="372"/>
                    </a:lnTo>
                    <a:cubicBezTo>
                      <a:pt x="2260" y="246"/>
                      <a:pt x="2165" y="143"/>
                      <a:pt x="2037" y="113"/>
                    </a:cubicBezTo>
                    <a:lnTo>
                      <a:pt x="1612" y="1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 flipH="1">
                <a:off x="6654254" y="2209460"/>
                <a:ext cx="217596" cy="201928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642" extrusionOk="0">
                    <a:moveTo>
                      <a:pt x="2713" y="0"/>
                    </a:moveTo>
                    <a:lnTo>
                      <a:pt x="1" y="691"/>
                    </a:lnTo>
                    <a:lnTo>
                      <a:pt x="504" y="2641"/>
                    </a:lnTo>
                    <a:lnTo>
                      <a:pt x="2419" y="1685"/>
                    </a:lnTo>
                    <a:cubicBezTo>
                      <a:pt x="2621" y="1584"/>
                      <a:pt x="2730" y="1368"/>
                      <a:pt x="2684" y="1154"/>
                    </a:cubicBezTo>
                    <a:cubicBezTo>
                      <a:pt x="2794" y="1053"/>
                      <a:pt x="2846" y="909"/>
                      <a:pt x="2826" y="766"/>
                    </a:cubicBezTo>
                    <a:lnTo>
                      <a:pt x="2713" y="0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 flipH="1">
                <a:off x="6765688" y="2314779"/>
                <a:ext cx="274231" cy="588129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7695" extrusionOk="0">
                    <a:moveTo>
                      <a:pt x="2833" y="1"/>
                    </a:moveTo>
                    <a:lnTo>
                      <a:pt x="487" y="4651"/>
                    </a:lnTo>
                    <a:cubicBezTo>
                      <a:pt x="0" y="5619"/>
                      <a:pt x="50" y="6753"/>
                      <a:pt x="618" y="7679"/>
                    </a:cubicBezTo>
                    <a:cubicBezTo>
                      <a:pt x="709" y="7689"/>
                      <a:pt x="800" y="7695"/>
                      <a:pt x="890" y="7695"/>
                    </a:cubicBezTo>
                    <a:cubicBezTo>
                      <a:pt x="1984" y="7695"/>
                      <a:pt x="2928" y="6904"/>
                      <a:pt x="3039" y="5838"/>
                    </a:cubicBezTo>
                    <a:cubicBezTo>
                      <a:pt x="3173" y="4557"/>
                      <a:pt x="3360" y="2730"/>
                      <a:pt x="3588" y="465"/>
                    </a:cubicBezTo>
                    <a:lnTo>
                      <a:pt x="2833" y="1"/>
                    </a:lnTo>
                    <a:close/>
                  </a:path>
                </a:pathLst>
              </a:custGeom>
              <a:solidFill>
                <a:srgbClr val="C990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 flipH="1">
                <a:off x="6763397" y="2160851"/>
                <a:ext cx="55030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315" extrusionOk="0">
                    <a:moveTo>
                      <a:pt x="115" y="1"/>
                    </a:moveTo>
                    <a:lnTo>
                      <a:pt x="0" y="36"/>
                    </a:lnTo>
                    <a:cubicBezTo>
                      <a:pt x="45" y="165"/>
                      <a:pt x="162" y="269"/>
                      <a:pt x="300" y="303"/>
                    </a:cubicBezTo>
                    <a:cubicBezTo>
                      <a:pt x="306" y="304"/>
                      <a:pt x="310" y="305"/>
                      <a:pt x="316" y="306"/>
                    </a:cubicBezTo>
                    <a:cubicBezTo>
                      <a:pt x="344" y="312"/>
                      <a:pt x="373" y="315"/>
                      <a:pt x="402" y="315"/>
                    </a:cubicBezTo>
                    <a:cubicBezTo>
                      <a:pt x="521" y="315"/>
                      <a:pt x="639" y="267"/>
                      <a:pt x="719" y="182"/>
                    </a:cubicBezTo>
                    <a:lnTo>
                      <a:pt x="631" y="106"/>
                    </a:lnTo>
                    <a:cubicBezTo>
                      <a:pt x="574" y="166"/>
                      <a:pt x="487" y="201"/>
                      <a:pt x="402" y="201"/>
                    </a:cubicBezTo>
                    <a:cubicBezTo>
                      <a:pt x="381" y="201"/>
                      <a:pt x="361" y="199"/>
                      <a:pt x="341" y="195"/>
                    </a:cubicBezTo>
                    <a:cubicBezTo>
                      <a:pt x="237" y="174"/>
                      <a:pt x="147" y="96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4"/>
              <p:cNvSpPr/>
              <p:nvPr/>
            </p:nvSpPr>
            <p:spPr>
              <a:xfrm flipH="1">
                <a:off x="6739168" y="1874013"/>
                <a:ext cx="106467" cy="50062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655" extrusionOk="0">
                    <a:moveTo>
                      <a:pt x="696" y="0"/>
                    </a:moveTo>
                    <a:cubicBezTo>
                      <a:pt x="284" y="0"/>
                      <a:pt x="1" y="353"/>
                      <a:pt x="1" y="353"/>
                    </a:cubicBezTo>
                    <a:cubicBezTo>
                      <a:pt x="293" y="579"/>
                      <a:pt x="545" y="655"/>
                      <a:pt x="751" y="655"/>
                    </a:cubicBezTo>
                    <a:cubicBezTo>
                      <a:pt x="1163" y="655"/>
                      <a:pt x="1392" y="353"/>
                      <a:pt x="1392" y="353"/>
                    </a:cubicBezTo>
                    <a:cubicBezTo>
                      <a:pt x="1141" y="88"/>
                      <a:pt x="902" y="0"/>
                      <a:pt x="696" y="0"/>
                    </a:cubicBez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4"/>
              <p:cNvSpPr/>
              <p:nvPr/>
            </p:nvSpPr>
            <p:spPr>
              <a:xfrm flipH="1">
                <a:off x="6871774" y="1941882"/>
                <a:ext cx="63590" cy="96149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258" extrusionOk="0">
                    <a:moveTo>
                      <a:pt x="1" y="1"/>
                    </a:moveTo>
                    <a:lnTo>
                      <a:pt x="7" y="1257"/>
                    </a:lnTo>
                    <a:cubicBezTo>
                      <a:pt x="731" y="1257"/>
                      <a:pt x="832" y="412"/>
                      <a:pt x="832" y="41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F3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4"/>
              <p:cNvSpPr/>
              <p:nvPr/>
            </p:nvSpPr>
            <p:spPr>
              <a:xfrm flipH="1">
                <a:off x="7253001" y="3313936"/>
                <a:ext cx="215456" cy="81161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0619" extrusionOk="0">
                    <a:moveTo>
                      <a:pt x="1633" y="0"/>
                    </a:moveTo>
                    <a:lnTo>
                      <a:pt x="0" y="10618"/>
                    </a:lnTo>
                    <a:lnTo>
                      <a:pt x="592" y="10618"/>
                    </a:lnTo>
                    <a:lnTo>
                      <a:pt x="28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4"/>
              <p:cNvSpPr/>
              <p:nvPr/>
            </p:nvSpPr>
            <p:spPr>
              <a:xfrm flipH="1">
                <a:off x="6955153" y="2860941"/>
                <a:ext cx="514909" cy="463242"/>
              </a:xfrm>
              <a:custGeom>
                <a:avLst/>
                <a:gdLst/>
                <a:ahLst/>
                <a:cxnLst/>
                <a:rect l="l" t="t" r="r" b="b"/>
                <a:pathLst>
                  <a:path w="6737" h="6061" extrusionOk="0">
                    <a:moveTo>
                      <a:pt x="113" y="1"/>
                    </a:moveTo>
                    <a:lnTo>
                      <a:pt x="59" y="2490"/>
                    </a:lnTo>
                    <a:lnTo>
                      <a:pt x="21" y="4215"/>
                    </a:lnTo>
                    <a:cubicBezTo>
                      <a:pt x="1" y="5158"/>
                      <a:pt x="688" y="5941"/>
                      <a:pt x="1553" y="5963"/>
                    </a:cubicBezTo>
                    <a:lnTo>
                      <a:pt x="2112" y="5976"/>
                    </a:lnTo>
                    <a:lnTo>
                      <a:pt x="5396" y="6061"/>
                    </a:lnTo>
                    <a:lnTo>
                      <a:pt x="6636" y="5531"/>
                    </a:lnTo>
                    <a:lnTo>
                      <a:pt x="6718" y="1719"/>
                    </a:lnTo>
                    <a:cubicBezTo>
                      <a:pt x="6736" y="864"/>
                      <a:pt x="6114" y="154"/>
                      <a:pt x="5328" y="134"/>
                    </a:cubicBez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4"/>
              <p:cNvSpPr/>
              <p:nvPr/>
            </p:nvSpPr>
            <p:spPr>
              <a:xfrm flipH="1">
                <a:off x="7038615" y="2860941"/>
                <a:ext cx="433358" cy="46324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6061" extrusionOk="0">
                    <a:moveTo>
                      <a:pt x="110" y="1"/>
                    </a:moveTo>
                    <a:lnTo>
                      <a:pt x="58" y="2490"/>
                    </a:lnTo>
                    <a:lnTo>
                      <a:pt x="21" y="4215"/>
                    </a:lnTo>
                    <a:cubicBezTo>
                      <a:pt x="0" y="5158"/>
                      <a:pt x="676" y="5941"/>
                      <a:pt x="1529" y="5963"/>
                    </a:cubicBezTo>
                    <a:lnTo>
                      <a:pt x="2080" y="5976"/>
                    </a:lnTo>
                    <a:lnTo>
                      <a:pt x="5313" y="6061"/>
                    </a:lnTo>
                    <a:lnTo>
                      <a:pt x="5382" y="3299"/>
                    </a:lnTo>
                    <a:cubicBezTo>
                      <a:pt x="5382" y="1093"/>
                      <a:pt x="5669" y="90"/>
                      <a:pt x="3548" y="90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0" name="Google Shape;780;p24"/>
          <p:cNvSpPr/>
          <p:nvPr/>
        </p:nvSpPr>
        <p:spPr>
          <a:xfrm>
            <a:off x="5946646" y="2870550"/>
            <a:ext cx="351900" cy="35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1" name="Google Shape;781;p24"/>
          <p:cNvCxnSpPr>
            <a:stCxn id="782" idx="1"/>
            <a:endCxn id="780" idx="2"/>
          </p:cNvCxnSpPr>
          <p:nvPr/>
        </p:nvCxnSpPr>
        <p:spPr>
          <a:xfrm>
            <a:off x="5021675" y="1572110"/>
            <a:ext cx="924971" cy="147439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83" name="Google Shape;783;p24"/>
          <p:cNvCxnSpPr>
            <a:stCxn id="784" idx="1"/>
            <a:endCxn id="780" idx="2"/>
          </p:cNvCxnSpPr>
          <p:nvPr/>
        </p:nvCxnSpPr>
        <p:spPr>
          <a:xfrm>
            <a:off x="5021675" y="2789398"/>
            <a:ext cx="924971" cy="2571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85" name="Google Shape;785;p24"/>
          <p:cNvCxnSpPr>
            <a:cxnSpLocks/>
          </p:cNvCxnSpPr>
          <p:nvPr/>
        </p:nvCxnSpPr>
        <p:spPr>
          <a:xfrm rot="10800000" flipH="1">
            <a:off x="5033777" y="3067772"/>
            <a:ext cx="924900" cy="9741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87" name="Google Shape;787;p24"/>
          <p:cNvSpPr txBox="1"/>
          <p:nvPr/>
        </p:nvSpPr>
        <p:spPr>
          <a:xfrm>
            <a:off x="457198" y="1374618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88" name="Google Shape;788;p24"/>
          <p:cNvGrpSpPr/>
          <p:nvPr/>
        </p:nvGrpSpPr>
        <p:grpSpPr>
          <a:xfrm>
            <a:off x="845375" y="1351310"/>
            <a:ext cx="4176300" cy="930342"/>
            <a:chOff x="845375" y="1851050"/>
            <a:chExt cx="4176300" cy="930342"/>
          </a:xfrm>
        </p:grpSpPr>
        <p:sp>
          <p:nvSpPr>
            <p:cNvPr id="782" name="Google Shape;782;p24"/>
            <p:cNvSpPr/>
            <p:nvPr/>
          </p:nvSpPr>
          <p:spPr>
            <a:xfrm flipH="1">
              <a:off x="845375" y="1851050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Visualiser le flux de travail </a:t>
              </a:r>
              <a:endParaRPr sz="18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89" name="Google Shape;789;p24"/>
            <p:cNvSpPr txBox="1"/>
            <p:nvPr/>
          </p:nvSpPr>
          <p:spPr>
            <a:xfrm>
              <a:off x="845375" y="2288792"/>
              <a:ext cx="417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Pour être informé de l’état du projet et mieux comprendre le flux de travail, via un tableau Kanban.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0" name="Google Shape;790;p24"/>
          <p:cNvGrpSpPr/>
          <p:nvPr/>
        </p:nvGrpSpPr>
        <p:grpSpPr>
          <a:xfrm>
            <a:off x="845375" y="2568598"/>
            <a:ext cx="4176300" cy="934200"/>
            <a:chOff x="845375" y="2825700"/>
            <a:chExt cx="4176300" cy="934200"/>
          </a:xfrm>
        </p:grpSpPr>
        <p:sp>
          <p:nvSpPr>
            <p:cNvPr id="791" name="Google Shape;791;p24"/>
            <p:cNvSpPr txBox="1"/>
            <p:nvPr/>
          </p:nvSpPr>
          <p:spPr>
            <a:xfrm>
              <a:off x="845375" y="3267300"/>
              <a:ext cx="417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Chaque étape ne peut avoir plus de x tâches en même temps, x dépendant des capacités évaluées de l’équipe.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4" name="Google Shape;784;p24"/>
            <p:cNvSpPr/>
            <p:nvPr/>
          </p:nvSpPr>
          <p:spPr>
            <a:xfrm flipH="1">
              <a:off x="845375" y="2825700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Limiter le travail en cours </a:t>
              </a:r>
              <a:endParaRPr sz="18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92" name="Google Shape;792;p24"/>
          <p:cNvSpPr txBox="1"/>
          <p:nvPr/>
        </p:nvSpPr>
        <p:spPr>
          <a:xfrm>
            <a:off x="457198" y="2548498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1800" u="sng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93" name="Google Shape;793;p24"/>
          <p:cNvSpPr txBox="1"/>
          <p:nvPr/>
        </p:nvSpPr>
        <p:spPr>
          <a:xfrm>
            <a:off x="457198" y="3789745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1800" u="sng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94" name="Google Shape;794;p24"/>
          <p:cNvGrpSpPr/>
          <p:nvPr/>
        </p:nvGrpSpPr>
        <p:grpSpPr>
          <a:xfrm>
            <a:off x="845375" y="3799800"/>
            <a:ext cx="4176300" cy="1023896"/>
            <a:chOff x="845375" y="3799800"/>
            <a:chExt cx="4176300" cy="1023896"/>
          </a:xfrm>
        </p:grpSpPr>
        <p:sp>
          <p:nvSpPr>
            <p:cNvPr id="786" name="Google Shape;786;p24"/>
            <p:cNvSpPr/>
            <p:nvPr/>
          </p:nvSpPr>
          <p:spPr>
            <a:xfrm flipH="1">
              <a:off x="845375" y="3799800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Gérer et mesurer le flux</a:t>
              </a:r>
              <a:endParaRPr sz="18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95" name="Google Shape;795;p24"/>
            <p:cNvSpPr txBox="1"/>
            <p:nvPr/>
          </p:nvSpPr>
          <p:spPr>
            <a:xfrm>
              <a:off x="845375" y="4331096"/>
              <a:ext cx="417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chaque stade du flux (workflow) doit être suivi, mesuré et rapporté, dans l’optique de proposer des améliorations, évaluées à leur tour.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5"/>
          <p:cNvSpPr/>
          <p:nvPr/>
        </p:nvSpPr>
        <p:spPr>
          <a:xfrm>
            <a:off x="1521525" y="3689725"/>
            <a:ext cx="249205" cy="918950"/>
          </a:xfrm>
          <a:custGeom>
            <a:avLst/>
            <a:gdLst/>
            <a:ahLst/>
            <a:cxnLst/>
            <a:rect l="l" t="t" r="r" b="b"/>
            <a:pathLst>
              <a:path w="3391" h="12504" fill="none" extrusionOk="0">
                <a:moveTo>
                  <a:pt x="3390" y="1"/>
                </a:moveTo>
                <a:lnTo>
                  <a:pt x="1" y="12504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5"/>
          <p:cNvSpPr/>
          <p:nvPr/>
        </p:nvSpPr>
        <p:spPr>
          <a:xfrm>
            <a:off x="1994872" y="3689725"/>
            <a:ext cx="39023" cy="918950"/>
          </a:xfrm>
          <a:custGeom>
            <a:avLst/>
            <a:gdLst/>
            <a:ahLst/>
            <a:cxnLst/>
            <a:rect l="l" t="t" r="r" b="b"/>
            <a:pathLst>
              <a:path w="531" h="12504" fill="none" extrusionOk="0">
                <a:moveTo>
                  <a:pt x="531" y="1"/>
                </a:moveTo>
                <a:lnTo>
                  <a:pt x="0" y="12504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5"/>
          <p:cNvSpPr/>
          <p:nvPr/>
        </p:nvSpPr>
        <p:spPr>
          <a:xfrm>
            <a:off x="2539504" y="3689725"/>
            <a:ext cx="39170" cy="918950"/>
          </a:xfrm>
          <a:custGeom>
            <a:avLst/>
            <a:gdLst/>
            <a:ahLst/>
            <a:cxnLst/>
            <a:rect l="l" t="t" r="r" b="b"/>
            <a:pathLst>
              <a:path w="533" h="12504" fill="none" extrusionOk="0">
                <a:moveTo>
                  <a:pt x="532" y="1"/>
                </a:moveTo>
                <a:lnTo>
                  <a:pt x="1" y="12504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5"/>
          <p:cNvSpPr/>
          <p:nvPr/>
        </p:nvSpPr>
        <p:spPr>
          <a:xfrm>
            <a:off x="1632200" y="4125591"/>
            <a:ext cx="926047" cy="74889"/>
          </a:xfrm>
          <a:custGeom>
            <a:avLst/>
            <a:gdLst/>
            <a:ahLst/>
            <a:cxnLst/>
            <a:rect l="l" t="t" r="r" b="b"/>
            <a:pathLst>
              <a:path w="12601" h="1019" fill="none" extrusionOk="0">
                <a:moveTo>
                  <a:pt x="0" y="1018"/>
                </a:moveTo>
                <a:lnTo>
                  <a:pt x="0" y="1018"/>
                </a:lnTo>
                <a:cubicBezTo>
                  <a:pt x="164" y="418"/>
                  <a:pt x="709" y="1"/>
                  <a:pt x="1331" y="1"/>
                </a:cubicBezTo>
                <a:lnTo>
                  <a:pt x="3917" y="1"/>
                </a:lnTo>
                <a:cubicBezTo>
                  <a:pt x="4523" y="1"/>
                  <a:pt x="5046" y="425"/>
                  <a:pt x="5171" y="1018"/>
                </a:cubicBezTo>
                <a:lnTo>
                  <a:pt x="5198" y="924"/>
                </a:lnTo>
                <a:cubicBezTo>
                  <a:pt x="5357" y="377"/>
                  <a:pt x="5858" y="1"/>
                  <a:pt x="6428" y="1"/>
                </a:cubicBezTo>
                <a:lnTo>
                  <a:pt x="11607" y="1"/>
                </a:lnTo>
                <a:cubicBezTo>
                  <a:pt x="12160" y="1"/>
                  <a:pt x="12600" y="466"/>
                  <a:pt x="12570" y="1018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5"/>
          <p:cNvSpPr/>
          <p:nvPr/>
        </p:nvSpPr>
        <p:spPr>
          <a:xfrm>
            <a:off x="1570543" y="2085668"/>
            <a:ext cx="945008" cy="1604709"/>
          </a:xfrm>
          <a:custGeom>
            <a:avLst/>
            <a:gdLst/>
            <a:ahLst/>
            <a:cxnLst/>
            <a:rect l="l" t="t" r="r" b="b"/>
            <a:pathLst>
              <a:path w="12859" h="21835" fill="none" extrusionOk="0">
                <a:moveTo>
                  <a:pt x="2723" y="21828"/>
                </a:moveTo>
                <a:cubicBezTo>
                  <a:pt x="0" y="6251"/>
                  <a:pt x="4712" y="0"/>
                  <a:pt x="12859" y="21835"/>
                </a:cubicBezTo>
                <a:close/>
              </a:path>
            </a:pathLst>
          </a:custGeom>
          <a:noFill/>
          <a:ln w="19050" cap="flat" cmpd="sng">
            <a:solidFill>
              <a:srgbClr val="23232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5"/>
          <p:cNvSpPr/>
          <p:nvPr/>
        </p:nvSpPr>
        <p:spPr>
          <a:xfrm>
            <a:off x="1733984" y="2860174"/>
            <a:ext cx="389864" cy="0"/>
          </a:xfrm>
          <a:custGeom>
            <a:avLst/>
            <a:gdLst/>
            <a:ahLst/>
            <a:cxnLst/>
            <a:rect l="l" t="t" r="r" b="b"/>
            <a:pathLst>
              <a:path w="5305" fill="none" extrusionOk="0">
                <a:moveTo>
                  <a:pt x="5304" y="0"/>
                </a:moveTo>
                <a:lnTo>
                  <a:pt x="1" y="0"/>
                </a:lnTo>
              </a:path>
            </a:pathLst>
          </a:custGeom>
          <a:noFill/>
          <a:ln w="19050" cap="flat" cmpd="sng">
            <a:solidFill>
              <a:srgbClr val="23232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5"/>
          <p:cNvSpPr/>
          <p:nvPr/>
        </p:nvSpPr>
        <p:spPr>
          <a:xfrm>
            <a:off x="1713921" y="3083656"/>
            <a:ext cx="540519" cy="73"/>
          </a:xfrm>
          <a:custGeom>
            <a:avLst/>
            <a:gdLst/>
            <a:ahLst/>
            <a:cxnLst/>
            <a:rect l="l" t="t" r="r" b="b"/>
            <a:pathLst>
              <a:path w="7355" h="1" fill="none" extrusionOk="0">
                <a:moveTo>
                  <a:pt x="7355" y="1"/>
                </a:move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rgbClr val="23232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5"/>
          <p:cNvSpPr/>
          <p:nvPr/>
        </p:nvSpPr>
        <p:spPr>
          <a:xfrm>
            <a:off x="1721564" y="3307211"/>
            <a:ext cx="639143" cy="73"/>
          </a:xfrm>
          <a:custGeom>
            <a:avLst/>
            <a:gdLst/>
            <a:ahLst/>
            <a:cxnLst/>
            <a:rect l="l" t="t" r="r" b="b"/>
            <a:pathLst>
              <a:path w="8697" h="1" fill="none" extrusionOk="0">
                <a:moveTo>
                  <a:pt x="8697" y="1"/>
                </a:move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rgbClr val="23232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5"/>
          <p:cNvSpPr/>
          <p:nvPr/>
        </p:nvSpPr>
        <p:spPr>
          <a:xfrm>
            <a:off x="1745742" y="3530767"/>
            <a:ext cx="708591" cy="73"/>
          </a:xfrm>
          <a:custGeom>
            <a:avLst/>
            <a:gdLst/>
            <a:ahLst/>
            <a:cxnLst/>
            <a:rect l="l" t="t" r="r" b="b"/>
            <a:pathLst>
              <a:path w="9642" h="1" fill="none" extrusionOk="0">
                <a:moveTo>
                  <a:pt x="9641" y="1"/>
                </a:move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rgbClr val="232321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5"/>
          <p:cNvSpPr/>
          <p:nvPr/>
        </p:nvSpPr>
        <p:spPr>
          <a:xfrm>
            <a:off x="1756178" y="3634975"/>
            <a:ext cx="1058403" cy="59455"/>
          </a:xfrm>
          <a:custGeom>
            <a:avLst/>
            <a:gdLst/>
            <a:ahLst/>
            <a:cxnLst/>
            <a:rect l="l" t="t" r="r" b="b"/>
            <a:pathLst>
              <a:path w="14402" h="809" extrusionOk="0">
                <a:moveTo>
                  <a:pt x="1" y="1"/>
                </a:moveTo>
                <a:lnTo>
                  <a:pt x="145" y="809"/>
                </a:lnTo>
                <a:lnTo>
                  <a:pt x="14401" y="809"/>
                </a:lnTo>
                <a:lnTo>
                  <a:pt x="14256" y="1"/>
                </a:lnTo>
                <a:close/>
              </a:path>
            </a:pathLst>
          </a:custGeom>
          <a:solidFill>
            <a:srgbClr val="956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5"/>
          <p:cNvSpPr/>
          <p:nvPr/>
        </p:nvSpPr>
        <p:spPr>
          <a:xfrm>
            <a:off x="2118702" y="3634975"/>
            <a:ext cx="695877" cy="59455"/>
          </a:xfrm>
          <a:custGeom>
            <a:avLst/>
            <a:gdLst/>
            <a:ahLst/>
            <a:cxnLst/>
            <a:rect l="l" t="t" r="r" b="b"/>
            <a:pathLst>
              <a:path w="9469" h="809" extrusionOk="0">
                <a:moveTo>
                  <a:pt x="0" y="1"/>
                </a:moveTo>
                <a:lnTo>
                  <a:pt x="146" y="809"/>
                </a:lnTo>
                <a:lnTo>
                  <a:pt x="9468" y="809"/>
                </a:lnTo>
                <a:lnTo>
                  <a:pt x="9323" y="1"/>
                </a:lnTo>
                <a:close/>
              </a:path>
            </a:pathLst>
          </a:custGeom>
          <a:solidFill>
            <a:srgbClr val="573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5"/>
          <p:cNvSpPr/>
          <p:nvPr/>
        </p:nvSpPr>
        <p:spPr>
          <a:xfrm>
            <a:off x="2176171" y="2583560"/>
            <a:ext cx="624812" cy="581620"/>
          </a:xfrm>
          <a:custGeom>
            <a:avLst/>
            <a:gdLst/>
            <a:ahLst/>
            <a:cxnLst/>
            <a:rect l="l" t="t" r="r" b="b"/>
            <a:pathLst>
              <a:path w="8502" h="7914" extrusionOk="0">
                <a:moveTo>
                  <a:pt x="1876" y="0"/>
                </a:moveTo>
                <a:cubicBezTo>
                  <a:pt x="1594" y="0"/>
                  <a:pt x="1310" y="71"/>
                  <a:pt x="1052" y="218"/>
                </a:cubicBezTo>
                <a:cubicBezTo>
                  <a:pt x="295" y="649"/>
                  <a:pt x="0" y="1591"/>
                  <a:pt x="372" y="2378"/>
                </a:cubicBezTo>
                <a:cubicBezTo>
                  <a:pt x="1641" y="5065"/>
                  <a:pt x="3601" y="6076"/>
                  <a:pt x="5874" y="7646"/>
                </a:cubicBezTo>
                <a:cubicBezTo>
                  <a:pt x="6131" y="7823"/>
                  <a:pt x="6430" y="7913"/>
                  <a:pt x="6730" y="7913"/>
                </a:cubicBezTo>
                <a:cubicBezTo>
                  <a:pt x="6974" y="7913"/>
                  <a:pt x="7219" y="7854"/>
                  <a:pt x="7442" y="7733"/>
                </a:cubicBezTo>
                <a:cubicBezTo>
                  <a:pt x="8327" y="7255"/>
                  <a:pt x="8501" y="6061"/>
                  <a:pt x="7789" y="5351"/>
                </a:cubicBezTo>
                <a:lnTo>
                  <a:pt x="3055" y="487"/>
                </a:lnTo>
                <a:cubicBezTo>
                  <a:pt x="2779" y="212"/>
                  <a:pt x="2426" y="51"/>
                  <a:pt x="2057" y="10"/>
                </a:cubicBezTo>
                <a:cubicBezTo>
                  <a:pt x="1997" y="3"/>
                  <a:pt x="1937" y="0"/>
                  <a:pt x="18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5"/>
          <p:cNvSpPr/>
          <p:nvPr/>
        </p:nvSpPr>
        <p:spPr>
          <a:xfrm>
            <a:off x="2214459" y="2420560"/>
            <a:ext cx="145510" cy="149116"/>
          </a:xfrm>
          <a:custGeom>
            <a:avLst/>
            <a:gdLst/>
            <a:ahLst/>
            <a:cxnLst/>
            <a:rect l="l" t="t" r="r" b="b"/>
            <a:pathLst>
              <a:path w="1980" h="2029" extrusionOk="0">
                <a:moveTo>
                  <a:pt x="1105" y="1"/>
                </a:moveTo>
                <a:lnTo>
                  <a:pt x="1" y="1172"/>
                </a:lnTo>
                <a:lnTo>
                  <a:pt x="1204" y="2029"/>
                </a:lnTo>
                <a:lnTo>
                  <a:pt x="1410" y="1912"/>
                </a:lnTo>
                <a:cubicBezTo>
                  <a:pt x="1869" y="1652"/>
                  <a:pt x="1980" y="1039"/>
                  <a:pt x="1639" y="635"/>
                </a:cubicBezTo>
                <a:lnTo>
                  <a:pt x="110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5"/>
          <p:cNvSpPr/>
          <p:nvPr/>
        </p:nvSpPr>
        <p:spPr>
          <a:xfrm>
            <a:off x="2121568" y="2260132"/>
            <a:ext cx="257803" cy="309550"/>
          </a:xfrm>
          <a:custGeom>
            <a:avLst/>
            <a:gdLst/>
            <a:ahLst/>
            <a:cxnLst/>
            <a:rect l="l" t="t" r="r" b="b"/>
            <a:pathLst>
              <a:path w="3508" h="4212" extrusionOk="0">
                <a:moveTo>
                  <a:pt x="828" y="0"/>
                </a:moveTo>
                <a:lnTo>
                  <a:pt x="0" y="3589"/>
                </a:lnTo>
                <a:lnTo>
                  <a:pt x="2394" y="4212"/>
                </a:lnTo>
                <a:lnTo>
                  <a:pt x="3300" y="1791"/>
                </a:lnTo>
                <a:lnTo>
                  <a:pt x="3508" y="891"/>
                </a:lnTo>
                <a:lnTo>
                  <a:pt x="828" y="0"/>
                </a:lnTo>
                <a:close/>
              </a:path>
            </a:pathLst>
          </a:custGeom>
          <a:solidFill>
            <a:srgbClr val="783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5"/>
          <p:cNvSpPr/>
          <p:nvPr/>
        </p:nvSpPr>
        <p:spPr>
          <a:xfrm>
            <a:off x="2092099" y="1981775"/>
            <a:ext cx="418085" cy="354601"/>
          </a:xfrm>
          <a:custGeom>
            <a:avLst/>
            <a:gdLst/>
            <a:ahLst/>
            <a:cxnLst/>
            <a:rect l="l" t="t" r="r" b="b"/>
            <a:pathLst>
              <a:path w="5689" h="4825" extrusionOk="0">
                <a:moveTo>
                  <a:pt x="4389" y="0"/>
                </a:moveTo>
                <a:cubicBezTo>
                  <a:pt x="3294" y="0"/>
                  <a:pt x="2020" y="141"/>
                  <a:pt x="1877" y="222"/>
                </a:cubicBezTo>
                <a:cubicBezTo>
                  <a:pt x="1702" y="322"/>
                  <a:pt x="907" y="1293"/>
                  <a:pt x="556" y="1657"/>
                </a:cubicBezTo>
                <a:cubicBezTo>
                  <a:pt x="56" y="2175"/>
                  <a:pt x="0" y="2431"/>
                  <a:pt x="702" y="3695"/>
                </a:cubicBezTo>
                <a:cubicBezTo>
                  <a:pt x="406" y="4124"/>
                  <a:pt x="458" y="4543"/>
                  <a:pt x="883" y="4825"/>
                </a:cubicBezTo>
                <a:lnTo>
                  <a:pt x="1566" y="2395"/>
                </a:lnTo>
                <a:lnTo>
                  <a:pt x="5333" y="2113"/>
                </a:lnTo>
                <a:cubicBezTo>
                  <a:pt x="5333" y="2113"/>
                  <a:pt x="5689" y="1448"/>
                  <a:pt x="5636" y="1092"/>
                </a:cubicBezTo>
                <a:cubicBezTo>
                  <a:pt x="5595" y="819"/>
                  <a:pt x="5104" y="26"/>
                  <a:pt x="5104" y="26"/>
                </a:cubicBezTo>
                <a:cubicBezTo>
                  <a:pt x="4886" y="8"/>
                  <a:pt x="4643" y="0"/>
                  <a:pt x="4389" y="0"/>
                </a:cubicBez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5"/>
          <p:cNvSpPr/>
          <p:nvPr/>
        </p:nvSpPr>
        <p:spPr>
          <a:xfrm>
            <a:off x="2144203" y="2084051"/>
            <a:ext cx="384720" cy="359231"/>
          </a:xfrm>
          <a:custGeom>
            <a:avLst/>
            <a:gdLst/>
            <a:ahLst/>
            <a:cxnLst/>
            <a:rect l="l" t="t" r="r" b="b"/>
            <a:pathLst>
              <a:path w="5235" h="4888" extrusionOk="0">
                <a:moveTo>
                  <a:pt x="3090" y="0"/>
                </a:moveTo>
                <a:cubicBezTo>
                  <a:pt x="2640" y="0"/>
                  <a:pt x="2210" y="52"/>
                  <a:pt x="1840" y="263"/>
                </a:cubicBezTo>
                <a:cubicBezTo>
                  <a:pt x="1555" y="427"/>
                  <a:pt x="1309" y="654"/>
                  <a:pt x="1121" y="929"/>
                </a:cubicBezTo>
                <a:cubicBezTo>
                  <a:pt x="1010" y="1093"/>
                  <a:pt x="920" y="1274"/>
                  <a:pt x="857" y="1469"/>
                </a:cubicBezTo>
                <a:cubicBezTo>
                  <a:pt x="825" y="1563"/>
                  <a:pt x="800" y="1663"/>
                  <a:pt x="782" y="1764"/>
                </a:cubicBezTo>
                <a:lnTo>
                  <a:pt x="1" y="4399"/>
                </a:lnTo>
                <a:lnTo>
                  <a:pt x="2869" y="4861"/>
                </a:lnTo>
                <a:cubicBezTo>
                  <a:pt x="2969" y="4879"/>
                  <a:pt x="3068" y="4887"/>
                  <a:pt x="3165" y="4887"/>
                </a:cubicBezTo>
                <a:cubicBezTo>
                  <a:pt x="3974" y="4887"/>
                  <a:pt x="4691" y="4307"/>
                  <a:pt x="4835" y="3482"/>
                </a:cubicBezTo>
                <a:lnTo>
                  <a:pt x="5007" y="2506"/>
                </a:lnTo>
                <a:cubicBezTo>
                  <a:pt x="5024" y="2403"/>
                  <a:pt x="5024" y="2302"/>
                  <a:pt x="5037" y="2202"/>
                </a:cubicBezTo>
                <a:cubicBezTo>
                  <a:pt x="5234" y="665"/>
                  <a:pt x="3516" y="1"/>
                  <a:pt x="3105" y="0"/>
                </a:cubicBezTo>
                <a:cubicBezTo>
                  <a:pt x="3100" y="0"/>
                  <a:pt x="3095" y="0"/>
                  <a:pt x="3090" y="0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5"/>
          <p:cNvSpPr/>
          <p:nvPr/>
        </p:nvSpPr>
        <p:spPr>
          <a:xfrm>
            <a:off x="2327854" y="2330682"/>
            <a:ext cx="55338" cy="44977"/>
          </a:xfrm>
          <a:custGeom>
            <a:avLst/>
            <a:gdLst/>
            <a:ahLst/>
            <a:cxnLst/>
            <a:rect l="l" t="t" r="r" b="b"/>
            <a:pathLst>
              <a:path w="753" h="612" extrusionOk="0">
                <a:moveTo>
                  <a:pt x="46" y="1"/>
                </a:moveTo>
                <a:lnTo>
                  <a:pt x="46" y="1"/>
                </a:lnTo>
                <a:cubicBezTo>
                  <a:pt x="1" y="285"/>
                  <a:pt x="111" y="434"/>
                  <a:pt x="210" y="509"/>
                </a:cubicBezTo>
                <a:cubicBezTo>
                  <a:pt x="310" y="584"/>
                  <a:pt x="432" y="611"/>
                  <a:pt x="542" y="611"/>
                </a:cubicBezTo>
                <a:cubicBezTo>
                  <a:pt x="626" y="611"/>
                  <a:pt x="702" y="594"/>
                  <a:pt x="752" y="571"/>
                </a:cubicBezTo>
                <a:lnTo>
                  <a:pt x="663" y="379"/>
                </a:lnTo>
                <a:cubicBezTo>
                  <a:pt x="638" y="391"/>
                  <a:pt x="594" y="399"/>
                  <a:pt x="543" y="399"/>
                </a:cubicBezTo>
                <a:cubicBezTo>
                  <a:pt x="475" y="399"/>
                  <a:pt x="395" y="384"/>
                  <a:pt x="337" y="340"/>
                </a:cubicBezTo>
                <a:cubicBezTo>
                  <a:pt x="259" y="282"/>
                  <a:pt x="232" y="179"/>
                  <a:pt x="254" y="33"/>
                </a:cubicBezTo>
                <a:lnTo>
                  <a:pt x="46" y="1"/>
                </a:lnTo>
                <a:close/>
              </a:path>
            </a:pathLst>
          </a:custGeom>
          <a:solidFill>
            <a:srgbClr val="783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5"/>
          <p:cNvSpPr/>
          <p:nvPr/>
        </p:nvSpPr>
        <p:spPr>
          <a:xfrm>
            <a:off x="2443159" y="2227010"/>
            <a:ext cx="32042" cy="42773"/>
          </a:xfrm>
          <a:custGeom>
            <a:avLst/>
            <a:gdLst/>
            <a:ahLst/>
            <a:cxnLst/>
            <a:rect l="l" t="t" r="r" b="b"/>
            <a:pathLst>
              <a:path w="436" h="582" extrusionOk="0">
                <a:moveTo>
                  <a:pt x="245" y="1"/>
                </a:moveTo>
                <a:cubicBezTo>
                  <a:pt x="147" y="1"/>
                  <a:pt x="52" y="111"/>
                  <a:pt x="28" y="259"/>
                </a:cubicBezTo>
                <a:cubicBezTo>
                  <a:pt x="0" y="419"/>
                  <a:pt x="64" y="562"/>
                  <a:pt x="170" y="580"/>
                </a:cubicBezTo>
                <a:cubicBezTo>
                  <a:pt x="177" y="581"/>
                  <a:pt x="184" y="582"/>
                  <a:pt x="191" y="582"/>
                </a:cubicBezTo>
                <a:cubicBezTo>
                  <a:pt x="289" y="582"/>
                  <a:pt x="384" y="472"/>
                  <a:pt x="409" y="323"/>
                </a:cubicBezTo>
                <a:cubicBezTo>
                  <a:pt x="436" y="164"/>
                  <a:pt x="372" y="20"/>
                  <a:pt x="267" y="3"/>
                </a:cubicBezTo>
                <a:cubicBezTo>
                  <a:pt x="259" y="1"/>
                  <a:pt x="252" y="1"/>
                  <a:pt x="2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5"/>
          <p:cNvSpPr/>
          <p:nvPr/>
        </p:nvSpPr>
        <p:spPr>
          <a:xfrm>
            <a:off x="2152801" y="2064010"/>
            <a:ext cx="130445" cy="177117"/>
          </a:xfrm>
          <a:custGeom>
            <a:avLst/>
            <a:gdLst/>
            <a:ahLst/>
            <a:cxnLst/>
            <a:rect l="l" t="t" r="r" b="b"/>
            <a:pathLst>
              <a:path w="1775" h="2410" extrusionOk="0">
                <a:moveTo>
                  <a:pt x="1026" y="1"/>
                </a:moveTo>
                <a:cubicBezTo>
                  <a:pt x="712" y="1"/>
                  <a:pt x="135" y="269"/>
                  <a:pt x="1" y="2178"/>
                </a:cubicBezTo>
                <a:lnTo>
                  <a:pt x="717" y="2409"/>
                </a:lnTo>
                <a:cubicBezTo>
                  <a:pt x="1775" y="2385"/>
                  <a:pt x="1231" y="42"/>
                  <a:pt x="1231" y="42"/>
                </a:cubicBezTo>
                <a:cubicBezTo>
                  <a:pt x="1231" y="42"/>
                  <a:pt x="1148" y="1"/>
                  <a:pt x="1026" y="1"/>
                </a:cubicBez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5"/>
          <p:cNvSpPr/>
          <p:nvPr/>
        </p:nvSpPr>
        <p:spPr>
          <a:xfrm>
            <a:off x="2094083" y="2170790"/>
            <a:ext cx="138382" cy="134418"/>
          </a:xfrm>
          <a:custGeom>
            <a:avLst/>
            <a:gdLst/>
            <a:ahLst/>
            <a:cxnLst/>
            <a:rect l="l" t="t" r="r" b="b"/>
            <a:pathLst>
              <a:path w="1883" h="1829" extrusionOk="0">
                <a:moveTo>
                  <a:pt x="921" y="0"/>
                </a:moveTo>
                <a:cubicBezTo>
                  <a:pt x="840" y="0"/>
                  <a:pt x="760" y="15"/>
                  <a:pt x="682" y="41"/>
                </a:cubicBezTo>
                <a:cubicBezTo>
                  <a:pt x="175" y="203"/>
                  <a:pt x="1" y="1082"/>
                  <a:pt x="452" y="1580"/>
                </a:cubicBezTo>
                <a:cubicBezTo>
                  <a:pt x="607" y="1750"/>
                  <a:pt x="811" y="1829"/>
                  <a:pt x="1017" y="1829"/>
                </a:cubicBezTo>
                <a:cubicBezTo>
                  <a:pt x="1339" y="1829"/>
                  <a:pt x="1663" y="1638"/>
                  <a:pt x="1800" y="1306"/>
                </a:cubicBezTo>
                <a:lnTo>
                  <a:pt x="1882" y="1106"/>
                </a:lnTo>
                <a:cubicBezTo>
                  <a:pt x="1605" y="259"/>
                  <a:pt x="1258" y="0"/>
                  <a:pt x="921" y="0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5"/>
          <p:cNvSpPr/>
          <p:nvPr/>
        </p:nvSpPr>
        <p:spPr>
          <a:xfrm>
            <a:off x="2399286" y="2202685"/>
            <a:ext cx="58204" cy="113472"/>
          </a:xfrm>
          <a:custGeom>
            <a:avLst/>
            <a:gdLst/>
            <a:ahLst/>
            <a:cxnLst/>
            <a:rect l="l" t="t" r="r" b="b"/>
            <a:pathLst>
              <a:path w="792" h="1544" extrusionOk="0">
                <a:moveTo>
                  <a:pt x="378" y="1"/>
                </a:moveTo>
                <a:lnTo>
                  <a:pt x="206" y="37"/>
                </a:lnTo>
                <a:cubicBezTo>
                  <a:pt x="276" y="374"/>
                  <a:pt x="399" y="610"/>
                  <a:pt x="522" y="816"/>
                </a:cubicBezTo>
                <a:cubicBezTo>
                  <a:pt x="619" y="982"/>
                  <a:pt x="567" y="1143"/>
                  <a:pt x="484" y="1238"/>
                </a:cubicBezTo>
                <a:cubicBezTo>
                  <a:pt x="424" y="1308"/>
                  <a:pt x="327" y="1368"/>
                  <a:pt x="209" y="1368"/>
                </a:cubicBezTo>
                <a:cubicBezTo>
                  <a:pt x="164" y="1368"/>
                  <a:pt x="117" y="1359"/>
                  <a:pt x="67" y="1340"/>
                </a:cubicBezTo>
                <a:lnTo>
                  <a:pt x="1" y="1502"/>
                </a:lnTo>
                <a:cubicBezTo>
                  <a:pt x="38" y="1517"/>
                  <a:pt x="77" y="1528"/>
                  <a:pt x="115" y="1535"/>
                </a:cubicBezTo>
                <a:cubicBezTo>
                  <a:pt x="146" y="1540"/>
                  <a:pt x="177" y="1543"/>
                  <a:pt x="207" y="1543"/>
                </a:cubicBezTo>
                <a:cubicBezTo>
                  <a:pt x="361" y="1543"/>
                  <a:pt x="510" y="1477"/>
                  <a:pt x="617" y="1352"/>
                </a:cubicBezTo>
                <a:cubicBezTo>
                  <a:pt x="770" y="1174"/>
                  <a:pt x="792" y="928"/>
                  <a:pt x="673" y="727"/>
                </a:cubicBezTo>
                <a:cubicBezTo>
                  <a:pt x="557" y="534"/>
                  <a:pt x="443" y="312"/>
                  <a:pt x="378" y="1"/>
                </a:cubicBezTo>
                <a:close/>
              </a:path>
            </a:pathLst>
          </a:custGeom>
          <a:solidFill>
            <a:srgbClr val="783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5"/>
          <p:cNvSpPr/>
          <p:nvPr/>
        </p:nvSpPr>
        <p:spPr>
          <a:xfrm>
            <a:off x="2153463" y="2230023"/>
            <a:ext cx="34981" cy="41670"/>
          </a:xfrm>
          <a:custGeom>
            <a:avLst/>
            <a:gdLst/>
            <a:ahLst/>
            <a:cxnLst/>
            <a:rect l="l" t="t" r="r" b="b"/>
            <a:pathLst>
              <a:path w="476" h="567" extrusionOk="0">
                <a:moveTo>
                  <a:pt x="144" y="0"/>
                </a:moveTo>
                <a:lnTo>
                  <a:pt x="1" y="102"/>
                </a:lnTo>
                <a:lnTo>
                  <a:pt x="332" y="566"/>
                </a:lnTo>
                <a:lnTo>
                  <a:pt x="475" y="465"/>
                </a:lnTo>
                <a:lnTo>
                  <a:pt x="144" y="0"/>
                </a:lnTo>
                <a:close/>
              </a:path>
            </a:pathLst>
          </a:custGeom>
          <a:solidFill>
            <a:srgbClr val="783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5"/>
          <p:cNvSpPr/>
          <p:nvPr/>
        </p:nvSpPr>
        <p:spPr>
          <a:xfrm>
            <a:off x="2449038" y="2154990"/>
            <a:ext cx="69669" cy="29470"/>
          </a:xfrm>
          <a:custGeom>
            <a:avLst/>
            <a:gdLst/>
            <a:ahLst/>
            <a:cxnLst/>
            <a:rect l="l" t="t" r="r" b="b"/>
            <a:pathLst>
              <a:path w="948" h="401" extrusionOk="0">
                <a:moveTo>
                  <a:pt x="290" y="1"/>
                </a:moveTo>
                <a:cubicBezTo>
                  <a:pt x="3" y="1"/>
                  <a:pt x="1" y="228"/>
                  <a:pt x="431" y="360"/>
                </a:cubicBezTo>
                <a:cubicBezTo>
                  <a:pt x="526" y="388"/>
                  <a:pt x="599" y="401"/>
                  <a:pt x="655" y="401"/>
                </a:cubicBezTo>
                <a:cubicBezTo>
                  <a:pt x="947" y="401"/>
                  <a:pt x="734" y="60"/>
                  <a:pt x="389" y="9"/>
                </a:cubicBezTo>
                <a:cubicBezTo>
                  <a:pt x="353" y="3"/>
                  <a:pt x="320" y="1"/>
                  <a:pt x="290" y="1"/>
                </a:cubicBez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5"/>
          <p:cNvSpPr/>
          <p:nvPr/>
        </p:nvSpPr>
        <p:spPr>
          <a:xfrm>
            <a:off x="2310143" y="2132576"/>
            <a:ext cx="76871" cy="24693"/>
          </a:xfrm>
          <a:custGeom>
            <a:avLst/>
            <a:gdLst/>
            <a:ahLst/>
            <a:cxnLst/>
            <a:rect l="l" t="t" r="r" b="b"/>
            <a:pathLst>
              <a:path w="1046" h="336" extrusionOk="0">
                <a:moveTo>
                  <a:pt x="497" y="0"/>
                </a:moveTo>
                <a:cubicBezTo>
                  <a:pt x="445" y="0"/>
                  <a:pt x="390" y="7"/>
                  <a:pt x="335" y="22"/>
                </a:cubicBezTo>
                <a:cubicBezTo>
                  <a:pt x="1" y="115"/>
                  <a:pt x="14" y="335"/>
                  <a:pt x="378" y="335"/>
                </a:cubicBezTo>
                <a:cubicBezTo>
                  <a:pt x="419" y="335"/>
                  <a:pt x="465" y="332"/>
                  <a:pt x="515" y="326"/>
                </a:cubicBezTo>
                <a:cubicBezTo>
                  <a:pt x="1045" y="261"/>
                  <a:pt x="824" y="0"/>
                  <a:pt x="497" y="0"/>
                </a:cubicBez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5"/>
          <p:cNvSpPr/>
          <p:nvPr/>
        </p:nvSpPr>
        <p:spPr>
          <a:xfrm>
            <a:off x="2223351" y="2064157"/>
            <a:ext cx="77018" cy="101273"/>
          </a:xfrm>
          <a:custGeom>
            <a:avLst/>
            <a:gdLst/>
            <a:ahLst/>
            <a:cxnLst/>
            <a:rect l="l" t="t" r="r" b="b"/>
            <a:pathLst>
              <a:path w="1048" h="1378" extrusionOk="0">
                <a:moveTo>
                  <a:pt x="1048" y="1"/>
                </a:moveTo>
                <a:lnTo>
                  <a:pt x="1" y="82"/>
                </a:lnTo>
                <a:lnTo>
                  <a:pt x="36" y="1352"/>
                </a:lnTo>
                <a:cubicBezTo>
                  <a:pt x="106" y="1370"/>
                  <a:pt x="175" y="1378"/>
                  <a:pt x="243" y="1378"/>
                </a:cubicBezTo>
                <a:cubicBezTo>
                  <a:pt x="578" y="1378"/>
                  <a:pt x="861" y="1192"/>
                  <a:pt x="861" y="1192"/>
                </a:cubicBezTo>
                <a:lnTo>
                  <a:pt x="1048" y="1"/>
                </a:ln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5"/>
          <p:cNvSpPr/>
          <p:nvPr/>
        </p:nvSpPr>
        <p:spPr>
          <a:xfrm>
            <a:off x="2331602" y="2215251"/>
            <a:ext cx="31968" cy="42773"/>
          </a:xfrm>
          <a:custGeom>
            <a:avLst/>
            <a:gdLst/>
            <a:ahLst/>
            <a:cxnLst/>
            <a:rect l="l" t="t" r="r" b="b"/>
            <a:pathLst>
              <a:path w="435" h="582" extrusionOk="0">
                <a:moveTo>
                  <a:pt x="244" y="1"/>
                </a:moveTo>
                <a:cubicBezTo>
                  <a:pt x="146" y="1"/>
                  <a:pt x="52" y="111"/>
                  <a:pt x="27" y="259"/>
                </a:cubicBezTo>
                <a:cubicBezTo>
                  <a:pt x="0" y="419"/>
                  <a:pt x="63" y="562"/>
                  <a:pt x="168" y="580"/>
                </a:cubicBezTo>
                <a:cubicBezTo>
                  <a:pt x="175" y="581"/>
                  <a:pt x="182" y="582"/>
                  <a:pt x="189" y="582"/>
                </a:cubicBezTo>
                <a:cubicBezTo>
                  <a:pt x="287" y="582"/>
                  <a:pt x="383" y="472"/>
                  <a:pt x="408" y="323"/>
                </a:cubicBezTo>
                <a:cubicBezTo>
                  <a:pt x="435" y="164"/>
                  <a:pt x="372" y="20"/>
                  <a:pt x="267" y="3"/>
                </a:cubicBezTo>
                <a:cubicBezTo>
                  <a:pt x="259" y="1"/>
                  <a:pt x="252" y="1"/>
                  <a:pt x="2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5"/>
          <p:cNvSpPr/>
          <p:nvPr/>
        </p:nvSpPr>
        <p:spPr>
          <a:xfrm>
            <a:off x="2203215" y="2112733"/>
            <a:ext cx="62687" cy="133683"/>
          </a:xfrm>
          <a:custGeom>
            <a:avLst/>
            <a:gdLst/>
            <a:ahLst/>
            <a:cxnLst/>
            <a:rect l="l" t="t" r="r" b="b"/>
            <a:pathLst>
              <a:path w="853" h="1819" extrusionOk="0">
                <a:moveTo>
                  <a:pt x="852" y="1"/>
                </a:moveTo>
                <a:lnTo>
                  <a:pt x="1" y="318"/>
                </a:lnTo>
                <a:lnTo>
                  <a:pt x="71" y="1803"/>
                </a:lnTo>
                <a:lnTo>
                  <a:pt x="558" y="1818"/>
                </a:lnTo>
                <a:lnTo>
                  <a:pt x="852" y="1"/>
                </a:lnTo>
                <a:close/>
              </a:path>
            </a:pathLst>
          </a:custGeom>
          <a:solidFill>
            <a:srgbClr val="362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5"/>
          <p:cNvSpPr/>
          <p:nvPr/>
        </p:nvSpPr>
        <p:spPr>
          <a:xfrm>
            <a:off x="1836943" y="3227181"/>
            <a:ext cx="574177" cy="416115"/>
          </a:xfrm>
          <a:custGeom>
            <a:avLst/>
            <a:gdLst/>
            <a:ahLst/>
            <a:cxnLst/>
            <a:rect l="l" t="t" r="r" b="b"/>
            <a:pathLst>
              <a:path w="7813" h="5662" extrusionOk="0">
                <a:moveTo>
                  <a:pt x="2139" y="1"/>
                </a:moveTo>
                <a:lnTo>
                  <a:pt x="831" y="350"/>
                </a:lnTo>
                <a:lnTo>
                  <a:pt x="526" y="1511"/>
                </a:lnTo>
                <a:cubicBezTo>
                  <a:pt x="0" y="3499"/>
                  <a:pt x="1444" y="5456"/>
                  <a:pt x="3481" y="5556"/>
                </a:cubicBezTo>
                <a:cubicBezTo>
                  <a:pt x="3512" y="5560"/>
                  <a:pt x="3541" y="5561"/>
                  <a:pt x="3572" y="5562"/>
                </a:cubicBezTo>
                <a:lnTo>
                  <a:pt x="7813" y="5662"/>
                </a:lnTo>
                <a:lnTo>
                  <a:pt x="7456" y="1695"/>
                </a:lnTo>
                <a:lnTo>
                  <a:pt x="7374" y="469"/>
                </a:lnTo>
                <a:lnTo>
                  <a:pt x="21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5"/>
          <p:cNvSpPr/>
          <p:nvPr/>
        </p:nvSpPr>
        <p:spPr>
          <a:xfrm>
            <a:off x="2606159" y="3421267"/>
            <a:ext cx="310716" cy="1029409"/>
          </a:xfrm>
          <a:custGeom>
            <a:avLst/>
            <a:gdLst/>
            <a:ahLst/>
            <a:cxnLst/>
            <a:rect l="l" t="t" r="r" b="b"/>
            <a:pathLst>
              <a:path w="4228" h="14007" extrusionOk="0">
                <a:moveTo>
                  <a:pt x="1971" y="0"/>
                </a:moveTo>
                <a:cubicBezTo>
                  <a:pt x="1907" y="0"/>
                  <a:pt x="1843" y="3"/>
                  <a:pt x="1778" y="8"/>
                </a:cubicBezTo>
                <a:cubicBezTo>
                  <a:pt x="0" y="3257"/>
                  <a:pt x="2082" y="11638"/>
                  <a:pt x="1691" y="14006"/>
                </a:cubicBezTo>
                <a:lnTo>
                  <a:pt x="3854" y="13952"/>
                </a:lnTo>
                <a:lnTo>
                  <a:pt x="4193" y="2288"/>
                </a:lnTo>
                <a:cubicBezTo>
                  <a:pt x="4227" y="1024"/>
                  <a:pt x="3209" y="0"/>
                  <a:pt x="19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5"/>
          <p:cNvSpPr/>
          <p:nvPr/>
        </p:nvSpPr>
        <p:spPr>
          <a:xfrm>
            <a:off x="2632321" y="4387361"/>
            <a:ext cx="561831" cy="224740"/>
          </a:xfrm>
          <a:custGeom>
            <a:avLst/>
            <a:gdLst/>
            <a:ahLst/>
            <a:cxnLst/>
            <a:rect l="l" t="t" r="r" b="b"/>
            <a:pathLst>
              <a:path w="7645" h="3058" extrusionOk="0">
                <a:moveTo>
                  <a:pt x="3956" y="1"/>
                </a:moveTo>
                <a:lnTo>
                  <a:pt x="3275" y="560"/>
                </a:lnTo>
                <a:lnTo>
                  <a:pt x="1118" y="447"/>
                </a:lnTo>
                <a:cubicBezTo>
                  <a:pt x="1" y="1227"/>
                  <a:pt x="25" y="3052"/>
                  <a:pt x="25" y="3052"/>
                </a:cubicBezTo>
                <a:lnTo>
                  <a:pt x="7330" y="3058"/>
                </a:lnTo>
                <a:cubicBezTo>
                  <a:pt x="7644" y="1477"/>
                  <a:pt x="4785" y="1037"/>
                  <a:pt x="4785" y="1037"/>
                </a:cubicBezTo>
                <a:lnTo>
                  <a:pt x="395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5"/>
          <p:cNvSpPr/>
          <p:nvPr/>
        </p:nvSpPr>
        <p:spPr>
          <a:xfrm>
            <a:off x="2384882" y="3351673"/>
            <a:ext cx="584907" cy="1003173"/>
          </a:xfrm>
          <a:custGeom>
            <a:avLst/>
            <a:gdLst/>
            <a:ahLst/>
            <a:cxnLst/>
            <a:rect l="l" t="t" r="r" b="b"/>
            <a:pathLst>
              <a:path w="7959" h="13650" extrusionOk="0">
                <a:moveTo>
                  <a:pt x="0" y="1"/>
                </a:moveTo>
                <a:lnTo>
                  <a:pt x="653" y="3974"/>
                </a:lnTo>
                <a:lnTo>
                  <a:pt x="3736" y="4046"/>
                </a:lnTo>
                <a:cubicBezTo>
                  <a:pt x="3736" y="4046"/>
                  <a:pt x="3339" y="7866"/>
                  <a:pt x="3638" y="12147"/>
                </a:cubicBezTo>
                <a:cubicBezTo>
                  <a:pt x="3670" y="12619"/>
                  <a:pt x="3712" y="13097"/>
                  <a:pt x="3763" y="13578"/>
                </a:cubicBezTo>
                <a:lnTo>
                  <a:pt x="7675" y="13649"/>
                </a:lnTo>
                <a:lnTo>
                  <a:pt x="7959" y="12258"/>
                </a:lnTo>
                <a:lnTo>
                  <a:pt x="7590" y="12240"/>
                </a:lnTo>
                <a:lnTo>
                  <a:pt x="7480" y="2540"/>
                </a:lnTo>
                <a:cubicBezTo>
                  <a:pt x="7465" y="1220"/>
                  <a:pt x="6409" y="152"/>
                  <a:pt x="5092" y="12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5"/>
          <p:cNvSpPr/>
          <p:nvPr/>
        </p:nvSpPr>
        <p:spPr>
          <a:xfrm>
            <a:off x="2469468" y="3537528"/>
            <a:ext cx="289110" cy="709423"/>
          </a:xfrm>
          <a:custGeom>
            <a:avLst/>
            <a:gdLst/>
            <a:ahLst/>
            <a:cxnLst/>
            <a:rect l="l" t="t" r="r" b="b"/>
            <a:pathLst>
              <a:path w="3934" h="9653" extrusionOk="0">
                <a:moveTo>
                  <a:pt x="1177" y="0"/>
                </a:moveTo>
                <a:lnTo>
                  <a:pt x="0" y="1457"/>
                </a:lnTo>
                <a:lnTo>
                  <a:pt x="2585" y="1517"/>
                </a:lnTo>
                <a:cubicBezTo>
                  <a:pt x="2585" y="1517"/>
                  <a:pt x="2188" y="5337"/>
                  <a:pt x="2487" y="9618"/>
                </a:cubicBezTo>
                <a:lnTo>
                  <a:pt x="3934" y="9652"/>
                </a:lnTo>
                <a:lnTo>
                  <a:pt x="3505" y="99"/>
                </a:lnTo>
                <a:lnTo>
                  <a:pt x="117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5"/>
          <p:cNvSpPr/>
          <p:nvPr/>
        </p:nvSpPr>
        <p:spPr>
          <a:xfrm>
            <a:off x="2145085" y="3397677"/>
            <a:ext cx="357896" cy="1071668"/>
          </a:xfrm>
          <a:custGeom>
            <a:avLst/>
            <a:gdLst/>
            <a:ahLst/>
            <a:cxnLst/>
            <a:rect l="l" t="t" r="r" b="b"/>
            <a:pathLst>
              <a:path w="4870" h="14582" extrusionOk="0">
                <a:moveTo>
                  <a:pt x="2618" y="0"/>
                </a:moveTo>
                <a:cubicBezTo>
                  <a:pt x="308" y="2895"/>
                  <a:pt x="567" y="11216"/>
                  <a:pt x="0" y="14404"/>
                </a:cubicBezTo>
                <a:lnTo>
                  <a:pt x="2180" y="14581"/>
                </a:lnTo>
                <a:lnTo>
                  <a:pt x="4605" y="2663"/>
                </a:lnTo>
                <a:cubicBezTo>
                  <a:pt x="4869" y="1359"/>
                  <a:pt x="3942" y="118"/>
                  <a:pt x="26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5"/>
          <p:cNvSpPr/>
          <p:nvPr/>
        </p:nvSpPr>
        <p:spPr>
          <a:xfrm>
            <a:off x="2057338" y="4382952"/>
            <a:ext cx="561758" cy="225769"/>
          </a:xfrm>
          <a:custGeom>
            <a:avLst/>
            <a:gdLst/>
            <a:ahLst/>
            <a:cxnLst/>
            <a:rect l="l" t="t" r="r" b="b"/>
            <a:pathLst>
              <a:path w="7644" h="3072" extrusionOk="0">
                <a:moveTo>
                  <a:pt x="3961" y="0"/>
                </a:moveTo>
                <a:lnTo>
                  <a:pt x="3277" y="556"/>
                </a:lnTo>
                <a:lnTo>
                  <a:pt x="1121" y="433"/>
                </a:lnTo>
                <a:cubicBezTo>
                  <a:pt x="1" y="1209"/>
                  <a:pt x="17" y="3033"/>
                  <a:pt x="17" y="3033"/>
                </a:cubicBezTo>
                <a:lnTo>
                  <a:pt x="7322" y="3072"/>
                </a:lnTo>
                <a:cubicBezTo>
                  <a:pt x="7643" y="1492"/>
                  <a:pt x="4786" y="1041"/>
                  <a:pt x="4786" y="1041"/>
                </a:cubicBezTo>
                <a:lnTo>
                  <a:pt x="396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5"/>
          <p:cNvSpPr/>
          <p:nvPr/>
        </p:nvSpPr>
        <p:spPr>
          <a:xfrm>
            <a:off x="2044772" y="3343736"/>
            <a:ext cx="530377" cy="1011110"/>
          </a:xfrm>
          <a:custGeom>
            <a:avLst/>
            <a:gdLst/>
            <a:ahLst/>
            <a:cxnLst/>
            <a:rect l="l" t="t" r="r" b="b"/>
            <a:pathLst>
              <a:path w="7217" h="13758" extrusionOk="0">
                <a:moveTo>
                  <a:pt x="0" y="0"/>
                </a:moveTo>
                <a:lnTo>
                  <a:pt x="495" y="3018"/>
                </a:lnTo>
                <a:lnTo>
                  <a:pt x="653" y="3970"/>
                </a:lnTo>
                <a:lnTo>
                  <a:pt x="653" y="3974"/>
                </a:lnTo>
                <a:lnTo>
                  <a:pt x="2607" y="4020"/>
                </a:lnTo>
                <a:cubicBezTo>
                  <a:pt x="2607" y="4020"/>
                  <a:pt x="1545" y="8391"/>
                  <a:pt x="1260" y="12092"/>
                </a:cubicBezTo>
                <a:cubicBezTo>
                  <a:pt x="1224" y="12582"/>
                  <a:pt x="1200" y="13062"/>
                  <a:pt x="1194" y="13517"/>
                </a:cubicBezTo>
                <a:lnTo>
                  <a:pt x="5019" y="13757"/>
                </a:lnTo>
                <a:lnTo>
                  <a:pt x="5432" y="12198"/>
                </a:lnTo>
                <a:lnTo>
                  <a:pt x="5020" y="12180"/>
                </a:lnTo>
                <a:lnTo>
                  <a:pt x="6956" y="2637"/>
                </a:lnTo>
                <a:cubicBezTo>
                  <a:pt x="7216" y="1355"/>
                  <a:pt x="6253" y="148"/>
                  <a:pt x="4942" y="11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5"/>
          <p:cNvSpPr/>
          <p:nvPr/>
        </p:nvSpPr>
        <p:spPr>
          <a:xfrm>
            <a:off x="1836943" y="3227181"/>
            <a:ext cx="474525" cy="1006333"/>
          </a:xfrm>
          <a:custGeom>
            <a:avLst/>
            <a:gdLst/>
            <a:ahLst/>
            <a:cxnLst/>
            <a:rect l="l" t="t" r="r" b="b"/>
            <a:pathLst>
              <a:path w="6457" h="13693" extrusionOk="0">
                <a:moveTo>
                  <a:pt x="2139" y="1"/>
                </a:moveTo>
                <a:lnTo>
                  <a:pt x="831" y="350"/>
                </a:lnTo>
                <a:lnTo>
                  <a:pt x="526" y="1511"/>
                </a:lnTo>
                <a:cubicBezTo>
                  <a:pt x="0" y="3499"/>
                  <a:pt x="1444" y="5456"/>
                  <a:pt x="3481" y="5556"/>
                </a:cubicBezTo>
                <a:lnTo>
                  <a:pt x="3481" y="5560"/>
                </a:lnTo>
                <a:lnTo>
                  <a:pt x="5435" y="5606"/>
                </a:lnTo>
                <a:cubicBezTo>
                  <a:pt x="5435" y="5606"/>
                  <a:pt x="4373" y="9977"/>
                  <a:pt x="4088" y="13678"/>
                </a:cubicBezTo>
                <a:lnTo>
                  <a:pt x="4757" y="13692"/>
                </a:lnTo>
                <a:lnTo>
                  <a:pt x="6281" y="5625"/>
                </a:lnTo>
                <a:lnTo>
                  <a:pt x="6457" y="4696"/>
                </a:lnTo>
                <a:lnTo>
                  <a:pt x="3592" y="4628"/>
                </a:lnTo>
                <a:cubicBezTo>
                  <a:pt x="3501" y="4626"/>
                  <a:pt x="3410" y="4618"/>
                  <a:pt x="3325" y="4604"/>
                </a:cubicBezTo>
                <a:cubicBezTo>
                  <a:pt x="2144" y="4426"/>
                  <a:pt x="1337" y="3265"/>
                  <a:pt x="1628" y="2069"/>
                </a:cubicBezTo>
                <a:lnTo>
                  <a:pt x="2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5"/>
          <p:cNvSpPr/>
          <p:nvPr/>
        </p:nvSpPr>
        <p:spPr>
          <a:xfrm>
            <a:off x="1874422" y="2440843"/>
            <a:ext cx="513695" cy="820911"/>
          </a:xfrm>
          <a:custGeom>
            <a:avLst/>
            <a:gdLst/>
            <a:ahLst/>
            <a:cxnLst/>
            <a:rect l="l" t="t" r="r" b="b"/>
            <a:pathLst>
              <a:path w="6990" h="11170" extrusionOk="0">
                <a:moveTo>
                  <a:pt x="3381" y="0"/>
                </a:moveTo>
                <a:cubicBezTo>
                  <a:pt x="2912" y="0"/>
                  <a:pt x="953" y="510"/>
                  <a:pt x="294" y="3269"/>
                </a:cubicBezTo>
                <a:cubicBezTo>
                  <a:pt x="0" y="4500"/>
                  <a:pt x="213" y="5713"/>
                  <a:pt x="257" y="6832"/>
                </a:cubicBezTo>
                <a:cubicBezTo>
                  <a:pt x="361" y="9340"/>
                  <a:pt x="321" y="11051"/>
                  <a:pt x="321" y="11051"/>
                </a:cubicBezTo>
                <a:lnTo>
                  <a:pt x="1551" y="10926"/>
                </a:lnTo>
                <a:lnTo>
                  <a:pt x="1625" y="10933"/>
                </a:lnTo>
                <a:lnTo>
                  <a:pt x="1772" y="10919"/>
                </a:lnTo>
                <a:lnTo>
                  <a:pt x="6864" y="11169"/>
                </a:lnTo>
                <a:lnTo>
                  <a:pt x="5978" y="7214"/>
                </a:lnTo>
                <a:lnTo>
                  <a:pt x="5977" y="7205"/>
                </a:lnTo>
                <a:lnTo>
                  <a:pt x="5966" y="7164"/>
                </a:lnTo>
                <a:cubicBezTo>
                  <a:pt x="6562" y="6632"/>
                  <a:pt x="6845" y="6026"/>
                  <a:pt x="6945" y="5416"/>
                </a:cubicBezTo>
                <a:cubicBezTo>
                  <a:pt x="6961" y="5313"/>
                  <a:pt x="6972" y="5208"/>
                  <a:pt x="6977" y="5105"/>
                </a:cubicBezTo>
                <a:cubicBezTo>
                  <a:pt x="6985" y="5034"/>
                  <a:pt x="6987" y="4963"/>
                  <a:pt x="6987" y="4895"/>
                </a:cubicBezTo>
                <a:cubicBezTo>
                  <a:pt x="6989" y="4655"/>
                  <a:pt x="6967" y="4419"/>
                  <a:pt x="6931" y="4188"/>
                </a:cubicBezTo>
                <a:cubicBezTo>
                  <a:pt x="6920" y="4120"/>
                  <a:pt x="6907" y="4051"/>
                  <a:pt x="6893" y="3986"/>
                </a:cubicBezTo>
                <a:cubicBezTo>
                  <a:pt x="6715" y="3103"/>
                  <a:pt x="6481" y="2376"/>
                  <a:pt x="6368" y="1987"/>
                </a:cubicBezTo>
                <a:lnTo>
                  <a:pt x="3475" y="37"/>
                </a:lnTo>
                <a:cubicBezTo>
                  <a:pt x="3498" y="15"/>
                  <a:pt x="3462" y="0"/>
                  <a:pt x="33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5"/>
          <p:cNvSpPr/>
          <p:nvPr/>
        </p:nvSpPr>
        <p:spPr>
          <a:xfrm>
            <a:off x="2122083" y="2440843"/>
            <a:ext cx="190486" cy="352911"/>
          </a:xfrm>
          <a:custGeom>
            <a:avLst/>
            <a:gdLst/>
            <a:ahLst/>
            <a:cxnLst/>
            <a:rect l="l" t="t" r="r" b="b"/>
            <a:pathLst>
              <a:path w="2592" h="4802" extrusionOk="0">
                <a:moveTo>
                  <a:pt x="0" y="0"/>
                </a:moveTo>
                <a:lnTo>
                  <a:pt x="2592" y="4802"/>
                </a:lnTo>
                <a:lnTo>
                  <a:pt x="2538" y="1677"/>
                </a:lnTo>
                <a:lnTo>
                  <a:pt x="1558" y="9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5"/>
          <p:cNvSpPr/>
          <p:nvPr/>
        </p:nvSpPr>
        <p:spPr>
          <a:xfrm>
            <a:off x="1960038" y="2691883"/>
            <a:ext cx="418820" cy="569787"/>
          </a:xfrm>
          <a:custGeom>
            <a:avLst/>
            <a:gdLst/>
            <a:ahLst/>
            <a:cxnLst/>
            <a:rect l="l" t="t" r="r" b="b"/>
            <a:pathLst>
              <a:path w="5699" h="7753" extrusionOk="0">
                <a:moveTo>
                  <a:pt x="320" y="0"/>
                </a:moveTo>
                <a:cubicBezTo>
                  <a:pt x="40" y="1350"/>
                  <a:pt x="0" y="4882"/>
                  <a:pt x="23" y="6780"/>
                </a:cubicBezTo>
                <a:lnTo>
                  <a:pt x="23" y="6783"/>
                </a:lnTo>
                <a:cubicBezTo>
                  <a:pt x="27" y="7067"/>
                  <a:pt x="32" y="7317"/>
                  <a:pt x="38" y="7515"/>
                </a:cubicBezTo>
                <a:lnTo>
                  <a:pt x="3495" y="7660"/>
                </a:lnTo>
                <a:lnTo>
                  <a:pt x="5699" y="7752"/>
                </a:lnTo>
                <a:lnTo>
                  <a:pt x="5533" y="2169"/>
                </a:lnTo>
                <a:lnTo>
                  <a:pt x="3530" y="2843"/>
                </a:lnTo>
                <a:lnTo>
                  <a:pt x="868" y="485"/>
                </a:lnTo>
                <a:lnTo>
                  <a:pt x="868" y="484"/>
                </a:lnTo>
                <a:lnTo>
                  <a:pt x="3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5"/>
          <p:cNvSpPr/>
          <p:nvPr/>
        </p:nvSpPr>
        <p:spPr>
          <a:xfrm>
            <a:off x="1961655" y="2651978"/>
            <a:ext cx="188722" cy="602859"/>
          </a:xfrm>
          <a:custGeom>
            <a:avLst/>
            <a:gdLst/>
            <a:ahLst/>
            <a:cxnLst/>
            <a:rect l="l" t="t" r="r" b="b"/>
            <a:pathLst>
              <a:path w="2568" h="8203" extrusionOk="0">
                <a:moveTo>
                  <a:pt x="1928" y="0"/>
                </a:moveTo>
                <a:lnTo>
                  <a:pt x="1" y="7323"/>
                </a:lnTo>
                <a:lnTo>
                  <a:pt x="1" y="7326"/>
                </a:lnTo>
                <a:cubicBezTo>
                  <a:pt x="5" y="7610"/>
                  <a:pt x="10" y="7860"/>
                  <a:pt x="16" y="8058"/>
                </a:cubicBezTo>
                <a:lnTo>
                  <a:pt x="2567" y="8203"/>
                </a:lnTo>
                <a:lnTo>
                  <a:pt x="19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5"/>
          <p:cNvSpPr/>
          <p:nvPr/>
        </p:nvSpPr>
        <p:spPr>
          <a:xfrm>
            <a:off x="1933508" y="3294792"/>
            <a:ext cx="377959" cy="938720"/>
          </a:xfrm>
          <a:custGeom>
            <a:avLst/>
            <a:gdLst/>
            <a:ahLst/>
            <a:cxnLst/>
            <a:rect l="l" t="t" r="r" b="b"/>
            <a:pathLst>
              <a:path w="5143" h="12773" fill="none" extrusionOk="0">
                <a:moveTo>
                  <a:pt x="3443" y="12772"/>
                </a:moveTo>
                <a:lnTo>
                  <a:pt x="5143" y="3776"/>
                </a:lnTo>
                <a:lnTo>
                  <a:pt x="2278" y="3709"/>
                </a:lnTo>
                <a:cubicBezTo>
                  <a:pt x="955" y="3678"/>
                  <a:pt x="1" y="2432"/>
                  <a:pt x="314" y="1147"/>
                </a:cubicBezTo>
                <a:lnTo>
                  <a:pt x="593" y="1"/>
                </a:lnTo>
              </a:path>
            </a:pathLst>
          </a:custGeom>
          <a:noFill/>
          <a:ln w="475" cap="flat" cmpd="sng">
            <a:solidFill>
              <a:srgbClr val="3B3B3A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5"/>
          <p:cNvSpPr/>
          <p:nvPr/>
        </p:nvSpPr>
        <p:spPr>
          <a:xfrm>
            <a:off x="1891839" y="3292808"/>
            <a:ext cx="486136" cy="11465"/>
          </a:xfrm>
          <a:custGeom>
            <a:avLst/>
            <a:gdLst/>
            <a:ahLst/>
            <a:cxnLst/>
            <a:rect l="l" t="t" r="r" b="b"/>
            <a:pathLst>
              <a:path w="6615" h="156" fill="none" extrusionOk="0">
                <a:moveTo>
                  <a:pt x="1" y="0"/>
                </a:moveTo>
                <a:lnTo>
                  <a:pt x="6614" y="156"/>
                </a:lnTo>
              </a:path>
            </a:pathLst>
          </a:custGeom>
          <a:noFill/>
          <a:ln w="475" cap="flat" cmpd="sng">
            <a:solidFill>
              <a:srgbClr val="3B3B3A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5"/>
          <p:cNvSpPr/>
          <p:nvPr/>
        </p:nvSpPr>
        <p:spPr>
          <a:xfrm>
            <a:off x="1959670" y="3302508"/>
            <a:ext cx="120744" cy="63645"/>
          </a:xfrm>
          <a:custGeom>
            <a:avLst/>
            <a:gdLst/>
            <a:ahLst/>
            <a:cxnLst/>
            <a:rect l="l" t="t" r="r" b="b"/>
            <a:pathLst>
              <a:path w="1643" h="866" fill="none" extrusionOk="0">
                <a:moveTo>
                  <a:pt x="0" y="865"/>
                </a:moveTo>
                <a:lnTo>
                  <a:pt x="1460" y="702"/>
                </a:lnTo>
                <a:lnTo>
                  <a:pt x="1642" y="1"/>
                </a:lnTo>
              </a:path>
            </a:pathLst>
          </a:custGeom>
          <a:noFill/>
          <a:ln w="475" cap="flat" cmpd="sng">
            <a:solidFill>
              <a:srgbClr val="3B3B3A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25"/>
          <p:cNvSpPr/>
          <p:nvPr/>
        </p:nvSpPr>
        <p:spPr>
          <a:xfrm>
            <a:off x="2150303" y="3352628"/>
            <a:ext cx="420510" cy="293382"/>
          </a:xfrm>
          <a:custGeom>
            <a:avLst/>
            <a:gdLst/>
            <a:ahLst/>
            <a:cxnLst/>
            <a:rect l="l" t="t" r="r" b="b"/>
            <a:pathLst>
              <a:path w="5722" h="3992" fill="none" extrusionOk="0">
                <a:moveTo>
                  <a:pt x="5173" y="3991"/>
                </a:moveTo>
                <a:lnTo>
                  <a:pt x="5411" y="2898"/>
                </a:lnTo>
                <a:cubicBezTo>
                  <a:pt x="5722" y="1468"/>
                  <a:pt x="4653" y="109"/>
                  <a:pt x="3190" y="75"/>
                </a:cubicBezTo>
                <a:lnTo>
                  <a:pt x="3190" y="75"/>
                </a:lnTo>
                <a:lnTo>
                  <a:pt x="0" y="0"/>
                </a:lnTo>
              </a:path>
            </a:pathLst>
          </a:custGeom>
          <a:noFill/>
          <a:ln w="475" cap="flat" cmpd="sng">
            <a:solidFill>
              <a:srgbClr val="3B3B3A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25"/>
          <p:cNvSpPr/>
          <p:nvPr/>
        </p:nvSpPr>
        <p:spPr>
          <a:xfrm>
            <a:off x="2555892" y="3537528"/>
            <a:ext cx="202612" cy="709423"/>
          </a:xfrm>
          <a:custGeom>
            <a:avLst/>
            <a:gdLst/>
            <a:ahLst/>
            <a:cxnLst/>
            <a:rect l="l" t="t" r="r" b="b"/>
            <a:pathLst>
              <a:path w="2757" h="9653" fill="none" extrusionOk="0">
                <a:moveTo>
                  <a:pt x="2757" y="9652"/>
                </a:moveTo>
                <a:lnTo>
                  <a:pt x="2329" y="99"/>
                </a:lnTo>
                <a:lnTo>
                  <a:pt x="1" y="0"/>
                </a:lnTo>
              </a:path>
            </a:pathLst>
          </a:custGeom>
          <a:noFill/>
          <a:ln w="475" cap="flat" cmpd="sng">
            <a:solidFill>
              <a:srgbClr val="3B3B3A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25"/>
          <p:cNvSpPr/>
          <p:nvPr/>
        </p:nvSpPr>
        <p:spPr>
          <a:xfrm>
            <a:off x="2202113" y="2523592"/>
            <a:ext cx="115600" cy="279786"/>
          </a:xfrm>
          <a:custGeom>
            <a:avLst/>
            <a:gdLst/>
            <a:ahLst/>
            <a:cxnLst/>
            <a:rect l="l" t="t" r="r" b="b"/>
            <a:pathLst>
              <a:path w="1573" h="3807" extrusionOk="0">
                <a:moveTo>
                  <a:pt x="671" y="0"/>
                </a:moveTo>
                <a:lnTo>
                  <a:pt x="449" y="94"/>
                </a:lnTo>
                <a:lnTo>
                  <a:pt x="1" y="439"/>
                </a:lnTo>
                <a:lnTo>
                  <a:pt x="706" y="934"/>
                </a:lnTo>
                <a:lnTo>
                  <a:pt x="430" y="1690"/>
                </a:lnTo>
                <a:lnTo>
                  <a:pt x="1573" y="3806"/>
                </a:lnTo>
                <a:lnTo>
                  <a:pt x="1458" y="1340"/>
                </a:lnTo>
                <a:lnTo>
                  <a:pt x="1028" y="876"/>
                </a:lnTo>
                <a:lnTo>
                  <a:pt x="1140" y="338"/>
                </a:lnTo>
                <a:lnTo>
                  <a:pt x="6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25"/>
          <p:cNvSpPr/>
          <p:nvPr/>
        </p:nvSpPr>
        <p:spPr>
          <a:xfrm>
            <a:off x="2103343" y="2379406"/>
            <a:ext cx="171673" cy="207543"/>
          </a:xfrm>
          <a:custGeom>
            <a:avLst/>
            <a:gdLst/>
            <a:ahLst/>
            <a:cxnLst/>
            <a:rect l="l" t="t" r="r" b="b"/>
            <a:pathLst>
              <a:path w="2336" h="2824" extrusionOk="0">
                <a:moveTo>
                  <a:pt x="519" y="1"/>
                </a:moveTo>
                <a:lnTo>
                  <a:pt x="0" y="868"/>
                </a:lnTo>
                <a:lnTo>
                  <a:pt x="1327" y="2823"/>
                </a:lnTo>
                <a:lnTo>
                  <a:pt x="1788" y="2357"/>
                </a:lnTo>
                <a:cubicBezTo>
                  <a:pt x="2336" y="1802"/>
                  <a:pt x="2237" y="855"/>
                  <a:pt x="1557" y="477"/>
                </a:cubicBezTo>
                <a:cubicBezTo>
                  <a:pt x="1526" y="460"/>
                  <a:pt x="1494" y="444"/>
                  <a:pt x="1462" y="429"/>
                </a:cubicBezTo>
                <a:lnTo>
                  <a:pt x="5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25"/>
          <p:cNvSpPr/>
          <p:nvPr/>
        </p:nvSpPr>
        <p:spPr>
          <a:xfrm>
            <a:off x="2507242" y="2643233"/>
            <a:ext cx="335408" cy="513713"/>
          </a:xfrm>
          <a:custGeom>
            <a:avLst/>
            <a:gdLst/>
            <a:ahLst/>
            <a:cxnLst/>
            <a:rect l="l" t="t" r="r" b="b"/>
            <a:pathLst>
              <a:path w="4564" h="6990" extrusionOk="0">
                <a:moveTo>
                  <a:pt x="4273" y="0"/>
                </a:moveTo>
                <a:lnTo>
                  <a:pt x="3152" y="589"/>
                </a:lnTo>
                <a:cubicBezTo>
                  <a:pt x="3485" y="1578"/>
                  <a:pt x="1" y="5182"/>
                  <a:pt x="1845" y="6718"/>
                </a:cubicBezTo>
                <a:cubicBezTo>
                  <a:pt x="2068" y="6904"/>
                  <a:pt x="2332" y="6989"/>
                  <a:pt x="2592" y="6989"/>
                </a:cubicBezTo>
                <a:cubicBezTo>
                  <a:pt x="3095" y="6989"/>
                  <a:pt x="3585" y="6669"/>
                  <a:pt x="3749" y="6132"/>
                </a:cubicBezTo>
                <a:cubicBezTo>
                  <a:pt x="4125" y="4902"/>
                  <a:pt x="4563" y="2762"/>
                  <a:pt x="4273" y="0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25"/>
          <p:cNvSpPr/>
          <p:nvPr/>
        </p:nvSpPr>
        <p:spPr>
          <a:xfrm>
            <a:off x="2649812" y="2489493"/>
            <a:ext cx="104650" cy="100685"/>
          </a:xfrm>
          <a:custGeom>
            <a:avLst/>
            <a:gdLst/>
            <a:ahLst/>
            <a:cxnLst/>
            <a:rect l="l" t="t" r="r" b="b"/>
            <a:pathLst>
              <a:path w="1424" h="1370" extrusionOk="0">
                <a:moveTo>
                  <a:pt x="361" y="1"/>
                </a:moveTo>
                <a:cubicBezTo>
                  <a:pt x="273" y="1"/>
                  <a:pt x="185" y="36"/>
                  <a:pt x="121" y="104"/>
                </a:cubicBezTo>
                <a:cubicBezTo>
                  <a:pt x="7" y="226"/>
                  <a:pt x="1" y="412"/>
                  <a:pt x="106" y="540"/>
                </a:cubicBezTo>
                <a:lnTo>
                  <a:pt x="786" y="1370"/>
                </a:lnTo>
                <a:lnTo>
                  <a:pt x="1424" y="693"/>
                </a:lnTo>
                <a:lnTo>
                  <a:pt x="555" y="64"/>
                </a:lnTo>
                <a:cubicBezTo>
                  <a:pt x="497" y="22"/>
                  <a:pt x="429" y="1"/>
                  <a:pt x="361" y="1"/>
                </a:cubicBezTo>
                <a:close/>
              </a:path>
            </a:pathLst>
          </a:custGeom>
          <a:solidFill>
            <a:srgbClr val="783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5"/>
          <p:cNvSpPr/>
          <p:nvPr/>
        </p:nvSpPr>
        <p:spPr>
          <a:xfrm>
            <a:off x="2402005" y="2340530"/>
            <a:ext cx="443733" cy="420230"/>
          </a:xfrm>
          <a:custGeom>
            <a:avLst/>
            <a:gdLst/>
            <a:ahLst/>
            <a:cxnLst/>
            <a:rect l="l" t="t" r="r" b="b"/>
            <a:pathLst>
              <a:path w="6038" h="5718" extrusionOk="0">
                <a:moveTo>
                  <a:pt x="1954" y="0"/>
                </a:moveTo>
                <a:cubicBezTo>
                  <a:pt x="591" y="2278"/>
                  <a:pt x="0" y="5548"/>
                  <a:pt x="0" y="5548"/>
                </a:cubicBezTo>
                <a:lnTo>
                  <a:pt x="4097" y="5717"/>
                </a:lnTo>
                <a:cubicBezTo>
                  <a:pt x="4097" y="5717"/>
                  <a:pt x="4100" y="5706"/>
                  <a:pt x="4103" y="5683"/>
                </a:cubicBezTo>
                <a:cubicBezTo>
                  <a:pt x="4116" y="5608"/>
                  <a:pt x="4152" y="5408"/>
                  <a:pt x="4213" y="5121"/>
                </a:cubicBezTo>
                <a:cubicBezTo>
                  <a:pt x="4371" y="4379"/>
                  <a:pt x="4693" y="3054"/>
                  <a:pt x="5202" y="1806"/>
                </a:cubicBezTo>
                <a:cubicBezTo>
                  <a:pt x="5229" y="1740"/>
                  <a:pt x="5257" y="1674"/>
                  <a:pt x="5283" y="1609"/>
                </a:cubicBezTo>
                <a:cubicBezTo>
                  <a:pt x="5502" y="1097"/>
                  <a:pt x="5753" y="604"/>
                  <a:pt x="6037" y="175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5"/>
          <p:cNvSpPr/>
          <p:nvPr/>
        </p:nvSpPr>
        <p:spPr>
          <a:xfrm>
            <a:off x="2625707" y="2449000"/>
            <a:ext cx="164544" cy="267880"/>
          </a:xfrm>
          <a:custGeom>
            <a:avLst/>
            <a:gdLst/>
            <a:ahLst/>
            <a:cxnLst/>
            <a:rect l="l" t="t" r="r" b="b"/>
            <a:pathLst>
              <a:path w="2239" h="3645" extrusionOk="0">
                <a:moveTo>
                  <a:pt x="1737" y="1"/>
                </a:moveTo>
                <a:cubicBezTo>
                  <a:pt x="1511" y="1"/>
                  <a:pt x="1270" y="66"/>
                  <a:pt x="1036" y="183"/>
                </a:cubicBezTo>
                <a:cubicBezTo>
                  <a:pt x="537" y="431"/>
                  <a:pt x="213" y="1029"/>
                  <a:pt x="108" y="1504"/>
                </a:cubicBezTo>
                <a:cubicBezTo>
                  <a:pt x="1" y="1989"/>
                  <a:pt x="83" y="2506"/>
                  <a:pt x="339" y="2946"/>
                </a:cubicBezTo>
                <a:cubicBezTo>
                  <a:pt x="477" y="3189"/>
                  <a:pt x="674" y="3412"/>
                  <a:pt x="937" y="3551"/>
                </a:cubicBezTo>
                <a:cubicBezTo>
                  <a:pt x="1009" y="3591"/>
                  <a:pt x="1087" y="3623"/>
                  <a:pt x="1169" y="3645"/>
                </a:cubicBezTo>
                <a:cubicBezTo>
                  <a:pt x="1327" y="2903"/>
                  <a:pt x="1649" y="1578"/>
                  <a:pt x="2158" y="330"/>
                </a:cubicBezTo>
                <a:cubicBezTo>
                  <a:pt x="2185" y="264"/>
                  <a:pt x="2213" y="198"/>
                  <a:pt x="2239" y="133"/>
                </a:cubicBezTo>
                <a:cubicBezTo>
                  <a:pt x="2089" y="43"/>
                  <a:pt x="1918" y="1"/>
                  <a:pt x="1737" y="1"/>
                </a:cubicBezTo>
                <a:close/>
              </a:path>
            </a:pathLst>
          </a:custGeom>
          <a:solidFill>
            <a:srgbClr val="C4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5"/>
          <p:cNvSpPr/>
          <p:nvPr/>
        </p:nvSpPr>
        <p:spPr>
          <a:xfrm>
            <a:off x="2695890" y="2490742"/>
            <a:ext cx="127873" cy="227312"/>
          </a:xfrm>
          <a:custGeom>
            <a:avLst/>
            <a:gdLst/>
            <a:ahLst/>
            <a:cxnLst/>
            <a:rect l="l" t="t" r="r" b="b"/>
            <a:pathLst>
              <a:path w="1740" h="3093" extrusionOk="0">
                <a:moveTo>
                  <a:pt x="1620" y="0"/>
                </a:moveTo>
                <a:lnTo>
                  <a:pt x="0" y="715"/>
                </a:lnTo>
                <a:lnTo>
                  <a:pt x="341" y="2274"/>
                </a:lnTo>
                <a:cubicBezTo>
                  <a:pt x="449" y="2768"/>
                  <a:pt x="885" y="3092"/>
                  <a:pt x="1357" y="3092"/>
                </a:cubicBezTo>
                <a:cubicBezTo>
                  <a:pt x="1484" y="3092"/>
                  <a:pt x="1614" y="3069"/>
                  <a:pt x="1740" y="3018"/>
                </a:cubicBezTo>
                <a:lnTo>
                  <a:pt x="1620" y="0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5"/>
          <p:cNvSpPr/>
          <p:nvPr/>
        </p:nvSpPr>
        <p:spPr>
          <a:xfrm>
            <a:off x="2644447" y="2488611"/>
            <a:ext cx="162119" cy="103698"/>
          </a:xfrm>
          <a:custGeom>
            <a:avLst/>
            <a:gdLst/>
            <a:ahLst/>
            <a:cxnLst/>
            <a:rect l="l" t="t" r="r" b="b"/>
            <a:pathLst>
              <a:path w="2206" h="1411" extrusionOk="0">
                <a:moveTo>
                  <a:pt x="2206" y="1"/>
                </a:moveTo>
                <a:lnTo>
                  <a:pt x="789" y="145"/>
                </a:lnTo>
                <a:lnTo>
                  <a:pt x="66" y="1038"/>
                </a:lnTo>
                <a:cubicBezTo>
                  <a:pt x="5" y="1113"/>
                  <a:pt x="0" y="1218"/>
                  <a:pt x="54" y="1297"/>
                </a:cubicBezTo>
                <a:cubicBezTo>
                  <a:pt x="96" y="1360"/>
                  <a:pt x="164" y="1394"/>
                  <a:pt x="234" y="1394"/>
                </a:cubicBezTo>
                <a:cubicBezTo>
                  <a:pt x="276" y="1394"/>
                  <a:pt x="319" y="1381"/>
                  <a:pt x="357" y="1356"/>
                </a:cubicBezTo>
                <a:lnTo>
                  <a:pt x="997" y="923"/>
                </a:lnTo>
                <a:lnTo>
                  <a:pt x="2145" y="1410"/>
                </a:lnTo>
                <a:lnTo>
                  <a:pt x="2206" y="1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5"/>
          <p:cNvSpPr/>
          <p:nvPr/>
        </p:nvSpPr>
        <p:spPr>
          <a:xfrm>
            <a:off x="2648710" y="2536085"/>
            <a:ext cx="158812" cy="103698"/>
          </a:xfrm>
          <a:custGeom>
            <a:avLst/>
            <a:gdLst/>
            <a:ahLst/>
            <a:cxnLst/>
            <a:rect l="l" t="t" r="r" b="b"/>
            <a:pathLst>
              <a:path w="2161" h="1411" extrusionOk="0">
                <a:moveTo>
                  <a:pt x="904" y="1"/>
                </a:moveTo>
                <a:lnTo>
                  <a:pt x="85" y="808"/>
                </a:lnTo>
                <a:cubicBezTo>
                  <a:pt x="17" y="875"/>
                  <a:pt x="1" y="979"/>
                  <a:pt x="45" y="1064"/>
                </a:cubicBezTo>
                <a:cubicBezTo>
                  <a:pt x="84" y="1139"/>
                  <a:pt x="160" y="1182"/>
                  <a:pt x="238" y="1182"/>
                </a:cubicBezTo>
                <a:cubicBezTo>
                  <a:pt x="272" y="1182"/>
                  <a:pt x="307" y="1173"/>
                  <a:pt x="339" y="1157"/>
                </a:cubicBezTo>
                <a:lnTo>
                  <a:pt x="1024" y="798"/>
                </a:lnTo>
                <a:lnTo>
                  <a:pt x="2111" y="1410"/>
                </a:lnTo>
                <a:lnTo>
                  <a:pt x="2160" y="172"/>
                </a:lnTo>
                <a:lnTo>
                  <a:pt x="904" y="1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5"/>
          <p:cNvSpPr/>
          <p:nvPr/>
        </p:nvSpPr>
        <p:spPr>
          <a:xfrm>
            <a:off x="2713748" y="2428276"/>
            <a:ext cx="101196" cy="86501"/>
          </a:xfrm>
          <a:custGeom>
            <a:avLst/>
            <a:gdLst/>
            <a:ahLst/>
            <a:cxnLst/>
            <a:rect l="l" t="t" r="r" b="b"/>
            <a:pathLst>
              <a:path w="1377" h="1177" extrusionOk="0">
                <a:moveTo>
                  <a:pt x="262" y="0"/>
                </a:moveTo>
                <a:cubicBezTo>
                  <a:pt x="196" y="0"/>
                  <a:pt x="130" y="28"/>
                  <a:pt x="84" y="82"/>
                </a:cubicBezTo>
                <a:cubicBezTo>
                  <a:pt x="1" y="181"/>
                  <a:pt x="12" y="328"/>
                  <a:pt x="110" y="411"/>
                </a:cubicBezTo>
                <a:lnTo>
                  <a:pt x="705" y="1176"/>
                </a:lnTo>
                <a:lnTo>
                  <a:pt x="1377" y="850"/>
                </a:lnTo>
                <a:lnTo>
                  <a:pt x="413" y="56"/>
                </a:lnTo>
                <a:cubicBezTo>
                  <a:pt x="369" y="19"/>
                  <a:pt x="315" y="0"/>
                  <a:pt x="262" y="0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5"/>
          <p:cNvSpPr/>
          <p:nvPr/>
        </p:nvSpPr>
        <p:spPr>
          <a:xfrm>
            <a:off x="2668111" y="2427835"/>
            <a:ext cx="84367" cy="69965"/>
          </a:xfrm>
          <a:custGeom>
            <a:avLst/>
            <a:gdLst/>
            <a:ahLst/>
            <a:cxnLst/>
            <a:rect l="l" t="t" r="r" b="b"/>
            <a:pathLst>
              <a:path w="1148" h="952" extrusionOk="0">
                <a:moveTo>
                  <a:pt x="882" y="0"/>
                </a:moveTo>
                <a:cubicBezTo>
                  <a:pt x="834" y="0"/>
                  <a:pt x="786" y="16"/>
                  <a:pt x="745" y="47"/>
                </a:cubicBezTo>
                <a:lnTo>
                  <a:pt x="116" y="535"/>
                </a:lnTo>
                <a:cubicBezTo>
                  <a:pt x="19" y="612"/>
                  <a:pt x="1" y="752"/>
                  <a:pt x="77" y="850"/>
                </a:cubicBezTo>
                <a:lnTo>
                  <a:pt x="89" y="866"/>
                </a:lnTo>
                <a:cubicBezTo>
                  <a:pt x="133" y="922"/>
                  <a:pt x="200" y="952"/>
                  <a:pt x="266" y="952"/>
                </a:cubicBezTo>
                <a:cubicBezTo>
                  <a:pt x="314" y="952"/>
                  <a:pt x="363" y="937"/>
                  <a:pt x="403" y="904"/>
                </a:cubicBezTo>
                <a:lnTo>
                  <a:pt x="1032" y="416"/>
                </a:lnTo>
                <a:cubicBezTo>
                  <a:pt x="1129" y="341"/>
                  <a:pt x="1147" y="200"/>
                  <a:pt x="1071" y="102"/>
                </a:cubicBezTo>
                <a:lnTo>
                  <a:pt x="1059" y="87"/>
                </a:lnTo>
                <a:cubicBezTo>
                  <a:pt x="1015" y="30"/>
                  <a:pt x="949" y="0"/>
                  <a:pt x="882" y="0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5"/>
          <p:cNvSpPr/>
          <p:nvPr/>
        </p:nvSpPr>
        <p:spPr>
          <a:xfrm>
            <a:off x="2663996" y="2596788"/>
            <a:ext cx="80178" cy="73419"/>
          </a:xfrm>
          <a:custGeom>
            <a:avLst/>
            <a:gdLst/>
            <a:ahLst/>
            <a:cxnLst/>
            <a:rect l="l" t="t" r="r" b="b"/>
            <a:pathLst>
              <a:path w="1091" h="999" extrusionOk="0">
                <a:moveTo>
                  <a:pt x="828" y="1"/>
                </a:moveTo>
                <a:cubicBezTo>
                  <a:pt x="774" y="1"/>
                  <a:pt x="719" y="21"/>
                  <a:pt x="676" y="61"/>
                </a:cubicBezTo>
                <a:lnTo>
                  <a:pt x="98" y="595"/>
                </a:lnTo>
                <a:cubicBezTo>
                  <a:pt x="7" y="679"/>
                  <a:pt x="1" y="821"/>
                  <a:pt x="85" y="911"/>
                </a:cubicBezTo>
                <a:lnTo>
                  <a:pt x="98" y="926"/>
                </a:lnTo>
                <a:cubicBezTo>
                  <a:pt x="142" y="974"/>
                  <a:pt x="202" y="998"/>
                  <a:pt x="263" y="998"/>
                </a:cubicBezTo>
                <a:cubicBezTo>
                  <a:pt x="317" y="998"/>
                  <a:pt x="372" y="978"/>
                  <a:pt x="415" y="939"/>
                </a:cubicBezTo>
                <a:lnTo>
                  <a:pt x="993" y="404"/>
                </a:lnTo>
                <a:cubicBezTo>
                  <a:pt x="1085" y="320"/>
                  <a:pt x="1090" y="178"/>
                  <a:pt x="1006" y="87"/>
                </a:cubicBezTo>
                <a:lnTo>
                  <a:pt x="993" y="72"/>
                </a:lnTo>
                <a:cubicBezTo>
                  <a:pt x="949" y="25"/>
                  <a:pt x="889" y="1"/>
                  <a:pt x="828" y="1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5"/>
          <p:cNvSpPr/>
          <p:nvPr/>
        </p:nvSpPr>
        <p:spPr>
          <a:xfrm>
            <a:off x="1796229" y="2507498"/>
            <a:ext cx="350694" cy="839431"/>
          </a:xfrm>
          <a:custGeom>
            <a:avLst/>
            <a:gdLst/>
            <a:ahLst/>
            <a:cxnLst/>
            <a:rect l="l" t="t" r="r" b="b"/>
            <a:pathLst>
              <a:path w="4772" h="11422" extrusionOk="0">
                <a:moveTo>
                  <a:pt x="3386" y="0"/>
                </a:moveTo>
                <a:cubicBezTo>
                  <a:pt x="2760" y="0"/>
                  <a:pt x="2167" y="435"/>
                  <a:pt x="1847" y="1036"/>
                </a:cubicBezTo>
                <a:cubicBezTo>
                  <a:pt x="883" y="2849"/>
                  <a:pt x="1" y="7493"/>
                  <a:pt x="176" y="9794"/>
                </a:cubicBezTo>
                <a:cubicBezTo>
                  <a:pt x="240" y="10638"/>
                  <a:pt x="896" y="11319"/>
                  <a:pt x="1739" y="11411"/>
                </a:cubicBezTo>
                <a:cubicBezTo>
                  <a:pt x="1804" y="11418"/>
                  <a:pt x="1868" y="11422"/>
                  <a:pt x="1932" y="11422"/>
                </a:cubicBezTo>
                <a:cubicBezTo>
                  <a:pt x="2826" y="11422"/>
                  <a:pt x="3592" y="10744"/>
                  <a:pt x="3682" y="9835"/>
                </a:cubicBezTo>
                <a:lnTo>
                  <a:pt x="4745" y="1806"/>
                </a:lnTo>
                <a:cubicBezTo>
                  <a:pt x="4771" y="1417"/>
                  <a:pt x="4629" y="411"/>
                  <a:pt x="3916" y="110"/>
                </a:cubicBezTo>
                <a:cubicBezTo>
                  <a:pt x="3741" y="35"/>
                  <a:pt x="3562" y="0"/>
                  <a:pt x="33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5"/>
          <p:cNvSpPr/>
          <p:nvPr/>
        </p:nvSpPr>
        <p:spPr>
          <a:xfrm>
            <a:off x="1863105" y="3150826"/>
            <a:ext cx="585568" cy="306317"/>
          </a:xfrm>
          <a:custGeom>
            <a:avLst/>
            <a:gdLst/>
            <a:ahLst/>
            <a:cxnLst/>
            <a:rect l="l" t="t" r="r" b="b"/>
            <a:pathLst>
              <a:path w="7968" h="4168" extrusionOk="0">
                <a:moveTo>
                  <a:pt x="1566" y="1"/>
                </a:moveTo>
                <a:cubicBezTo>
                  <a:pt x="1101" y="1"/>
                  <a:pt x="650" y="241"/>
                  <a:pt x="401" y="670"/>
                </a:cubicBezTo>
                <a:cubicBezTo>
                  <a:pt x="1" y="1358"/>
                  <a:pt x="282" y="2243"/>
                  <a:pt x="1007" y="2571"/>
                </a:cubicBezTo>
                <a:cubicBezTo>
                  <a:pt x="1959" y="3001"/>
                  <a:pt x="3550" y="3465"/>
                  <a:pt x="6086" y="3580"/>
                </a:cubicBezTo>
                <a:lnTo>
                  <a:pt x="7968" y="4167"/>
                </a:lnTo>
                <a:lnTo>
                  <a:pt x="6945" y="2609"/>
                </a:lnTo>
                <a:cubicBezTo>
                  <a:pt x="6945" y="2609"/>
                  <a:pt x="4395" y="1355"/>
                  <a:pt x="2211" y="165"/>
                </a:cubicBezTo>
                <a:cubicBezTo>
                  <a:pt x="2006" y="54"/>
                  <a:pt x="1784" y="1"/>
                  <a:pt x="1566" y="1"/>
                </a:cubicBez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5"/>
          <p:cNvSpPr/>
          <p:nvPr/>
        </p:nvSpPr>
        <p:spPr>
          <a:xfrm>
            <a:off x="2462340" y="3468154"/>
            <a:ext cx="48797" cy="103477"/>
          </a:xfrm>
          <a:custGeom>
            <a:avLst/>
            <a:gdLst/>
            <a:ahLst/>
            <a:cxnLst/>
            <a:rect l="l" t="t" r="r" b="b"/>
            <a:pathLst>
              <a:path w="664" h="1408" extrusionOk="0">
                <a:moveTo>
                  <a:pt x="521" y="0"/>
                </a:moveTo>
                <a:lnTo>
                  <a:pt x="0" y="127"/>
                </a:lnTo>
                <a:lnTo>
                  <a:pt x="289" y="1268"/>
                </a:lnTo>
                <a:cubicBezTo>
                  <a:pt x="311" y="1351"/>
                  <a:pt x="385" y="1408"/>
                  <a:pt x="468" y="1408"/>
                </a:cubicBezTo>
                <a:cubicBezTo>
                  <a:pt x="482" y="1408"/>
                  <a:pt x="496" y="1406"/>
                  <a:pt x="510" y="1403"/>
                </a:cubicBezTo>
                <a:cubicBezTo>
                  <a:pt x="601" y="1382"/>
                  <a:pt x="663" y="1295"/>
                  <a:pt x="653" y="1203"/>
                </a:cubicBezTo>
                <a:lnTo>
                  <a:pt x="521" y="0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5"/>
          <p:cNvSpPr/>
          <p:nvPr/>
        </p:nvSpPr>
        <p:spPr>
          <a:xfrm>
            <a:off x="2352105" y="3418254"/>
            <a:ext cx="148597" cy="167563"/>
          </a:xfrm>
          <a:custGeom>
            <a:avLst/>
            <a:gdLst/>
            <a:ahLst/>
            <a:cxnLst/>
            <a:rect l="l" t="t" r="r" b="b"/>
            <a:pathLst>
              <a:path w="2022" h="2280" extrusionOk="0">
                <a:moveTo>
                  <a:pt x="1271" y="0"/>
                </a:moveTo>
                <a:lnTo>
                  <a:pt x="0" y="460"/>
                </a:lnTo>
                <a:lnTo>
                  <a:pt x="1345" y="1287"/>
                </a:lnTo>
                <a:lnTo>
                  <a:pt x="1606" y="2155"/>
                </a:lnTo>
                <a:cubicBezTo>
                  <a:pt x="1628" y="2225"/>
                  <a:pt x="1690" y="2274"/>
                  <a:pt x="1762" y="2278"/>
                </a:cubicBezTo>
                <a:cubicBezTo>
                  <a:pt x="1767" y="2279"/>
                  <a:pt x="1771" y="2279"/>
                  <a:pt x="1776" y="2279"/>
                </a:cubicBezTo>
                <a:cubicBezTo>
                  <a:pt x="1868" y="2279"/>
                  <a:pt x="1945" y="2206"/>
                  <a:pt x="1949" y="2113"/>
                </a:cubicBezTo>
                <a:lnTo>
                  <a:pt x="2021" y="679"/>
                </a:lnTo>
                <a:lnTo>
                  <a:pt x="1271" y="0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5"/>
          <p:cNvSpPr/>
          <p:nvPr/>
        </p:nvSpPr>
        <p:spPr>
          <a:xfrm>
            <a:off x="2424493" y="3388711"/>
            <a:ext cx="127799" cy="114428"/>
          </a:xfrm>
          <a:custGeom>
            <a:avLst/>
            <a:gdLst/>
            <a:ahLst/>
            <a:cxnLst/>
            <a:rect l="l" t="t" r="r" b="b"/>
            <a:pathLst>
              <a:path w="1739" h="1557" extrusionOk="0">
                <a:moveTo>
                  <a:pt x="879" y="1"/>
                </a:moveTo>
                <a:lnTo>
                  <a:pt x="1" y="639"/>
                </a:lnTo>
                <a:lnTo>
                  <a:pt x="1249" y="816"/>
                </a:lnTo>
                <a:lnTo>
                  <a:pt x="1513" y="1486"/>
                </a:lnTo>
                <a:cubicBezTo>
                  <a:pt x="1530" y="1529"/>
                  <a:pt x="1572" y="1557"/>
                  <a:pt x="1617" y="1557"/>
                </a:cubicBezTo>
                <a:cubicBezTo>
                  <a:pt x="1623" y="1557"/>
                  <a:pt x="1629" y="1556"/>
                  <a:pt x="1634" y="1556"/>
                </a:cubicBezTo>
                <a:cubicBezTo>
                  <a:pt x="1696" y="1546"/>
                  <a:pt x="1738" y="1489"/>
                  <a:pt x="1729" y="1428"/>
                </a:cubicBezTo>
                <a:lnTo>
                  <a:pt x="1593" y="498"/>
                </a:lnTo>
                <a:lnTo>
                  <a:pt x="879" y="1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5"/>
          <p:cNvSpPr/>
          <p:nvPr/>
        </p:nvSpPr>
        <p:spPr>
          <a:xfrm>
            <a:off x="2244296" y="3298540"/>
            <a:ext cx="244795" cy="210262"/>
          </a:xfrm>
          <a:custGeom>
            <a:avLst/>
            <a:gdLst/>
            <a:ahLst/>
            <a:cxnLst/>
            <a:rect l="l" t="t" r="r" b="b"/>
            <a:pathLst>
              <a:path w="3331" h="2861" extrusionOk="0">
                <a:moveTo>
                  <a:pt x="313" y="0"/>
                </a:moveTo>
                <a:lnTo>
                  <a:pt x="1" y="884"/>
                </a:lnTo>
                <a:cubicBezTo>
                  <a:pt x="68" y="1082"/>
                  <a:pt x="151" y="1268"/>
                  <a:pt x="246" y="1438"/>
                </a:cubicBezTo>
                <a:cubicBezTo>
                  <a:pt x="651" y="2178"/>
                  <a:pt x="1247" y="2649"/>
                  <a:pt x="1461" y="2804"/>
                </a:cubicBezTo>
                <a:cubicBezTo>
                  <a:pt x="1514" y="2841"/>
                  <a:pt x="1544" y="2860"/>
                  <a:pt x="1544" y="2860"/>
                </a:cubicBezTo>
                <a:lnTo>
                  <a:pt x="3331" y="1229"/>
                </a:lnTo>
                <a:lnTo>
                  <a:pt x="995" y="279"/>
                </a:lnTo>
                <a:lnTo>
                  <a:pt x="912" y="244"/>
                </a:lnTo>
                <a:lnTo>
                  <a:pt x="313" y="0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5"/>
          <p:cNvSpPr/>
          <p:nvPr/>
        </p:nvSpPr>
        <p:spPr>
          <a:xfrm>
            <a:off x="2357764" y="3454632"/>
            <a:ext cx="68493" cy="131919"/>
          </a:xfrm>
          <a:custGeom>
            <a:avLst/>
            <a:gdLst/>
            <a:ahLst/>
            <a:cxnLst/>
            <a:rect l="l" t="t" r="r" b="b"/>
            <a:pathLst>
              <a:path w="932" h="1795" extrusionOk="0">
                <a:moveTo>
                  <a:pt x="302" y="0"/>
                </a:moveTo>
                <a:lnTo>
                  <a:pt x="1" y="736"/>
                </a:lnTo>
                <a:lnTo>
                  <a:pt x="541" y="1147"/>
                </a:lnTo>
                <a:lnTo>
                  <a:pt x="677" y="1706"/>
                </a:lnTo>
                <a:cubicBezTo>
                  <a:pt x="686" y="1745"/>
                  <a:pt x="714" y="1775"/>
                  <a:pt x="752" y="1787"/>
                </a:cubicBezTo>
                <a:lnTo>
                  <a:pt x="759" y="1789"/>
                </a:lnTo>
                <a:cubicBezTo>
                  <a:pt x="770" y="1793"/>
                  <a:pt x="782" y="1795"/>
                  <a:pt x="793" y="1795"/>
                </a:cubicBezTo>
                <a:cubicBezTo>
                  <a:pt x="852" y="1795"/>
                  <a:pt x="903" y="1748"/>
                  <a:pt x="905" y="1686"/>
                </a:cubicBezTo>
                <a:lnTo>
                  <a:pt x="931" y="1018"/>
                </a:lnTo>
                <a:lnTo>
                  <a:pt x="302" y="0"/>
                </a:lnTo>
                <a:close/>
              </a:path>
            </a:pathLst>
          </a:custGeom>
          <a:solidFill>
            <a:srgbClr val="9F64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5" name="Google Shape;865;p25"/>
          <p:cNvGrpSpPr/>
          <p:nvPr/>
        </p:nvGrpSpPr>
        <p:grpSpPr>
          <a:xfrm>
            <a:off x="1002469" y="1874709"/>
            <a:ext cx="610990" cy="1282996"/>
            <a:chOff x="1002469" y="1874709"/>
            <a:chExt cx="610990" cy="1282996"/>
          </a:xfrm>
        </p:grpSpPr>
        <p:sp>
          <p:nvSpPr>
            <p:cNvPr id="866" name="Google Shape;866;p25"/>
            <p:cNvSpPr/>
            <p:nvPr/>
          </p:nvSpPr>
          <p:spPr>
            <a:xfrm flipH="1">
              <a:off x="1247170" y="1874709"/>
              <a:ext cx="72733" cy="819386"/>
            </a:xfrm>
            <a:custGeom>
              <a:avLst/>
              <a:gdLst/>
              <a:ahLst/>
              <a:cxnLst/>
              <a:rect l="l" t="t" r="r" b="b"/>
              <a:pathLst>
                <a:path w="994" h="11198" extrusionOk="0">
                  <a:moveTo>
                    <a:pt x="472" y="1"/>
                  </a:moveTo>
                  <a:cubicBezTo>
                    <a:pt x="431" y="1"/>
                    <a:pt x="384" y="76"/>
                    <a:pt x="331" y="230"/>
                  </a:cubicBezTo>
                  <a:cubicBezTo>
                    <a:pt x="0" y="1184"/>
                    <a:pt x="331" y="11198"/>
                    <a:pt x="331" y="11198"/>
                  </a:cubicBezTo>
                  <a:lnTo>
                    <a:pt x="994" y="11198"/>
                  </a:lnTo>
                  <a:cubicBezTo>
                    <a:pt x="994" y="11198"/>
                    <a:pt x="987" y="9293"/>
                    <a:pt x="861" y="5327"/>
                  </a:cubicBezTo>
                  <a:cubicBezTo>
                    <a:pt x="756" y="2003"/>
                    <a:pt x="686" y="1"/>
                    <a:pt x="472" y="1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 flipH="1">
              <a:off x="1323781" y="2298813"/>
              <a:ext cx="81221" cy="395278"/>
            </a:xfrm>
            <a:custGeom>
              <a:avLst/>
              <a:gdLst/>
              <a:ahLst/>
              <a:cxnLst/>
              <a:rect l="l" t="t" r="r" b="b"/>
              <a:pathLst>
                <a:path w="1110" h="5402" extrusionOk="0">
                  <a:moveTo>
                    <a:pt x="165" y="1"/>
                  </a:moveTo>
                  <a:cubicBezTo>
                    <a:pt x="1" y="1"/>
                    <a:pt x="109" y="2091"/>
                    <a:pt x="660" y="5402"/>
                  </a:cubicBezTo>
                  <a:lnTo>
                    <a:pt x="1110" y="5402"/>
                  </a:lnTo>
                  <a:cubicBezTo>
                    <a:pt x="661" y="1606"/>
                    <a:pt x="308" y="1"/>
                    <a:pt x="165" y="1"/>
                  </a:cubicBezTo>
                  <a:close/>
                </a:path>
              </a:pathLst>
            </a:custGeom>
            <a:solidFill>
              <a:srgbClr val="4C5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5"/>
            <p:cNvSpPr/>
            <p:nvPr/>
          </p:nvSpPr>
          <p:spPr>
            <a:xfrm flipH="1">
              <a:off x="1210437" y="2145445"/>
              <a:ext cx="72148" cy="548647"/>
            </a:xfrm>
            <a:custGeom>
              <a:avLst/>
              <a:gdLst/>
              <a:ahLst/>
              <a:cxnLst/>
              <a:rect l="l" t="t" r="r" b="b"/>
              <a:pathLst>
                <a:path w="986" h="7498" extrusionOk="0">
                  <a:moveTo>
                    <a:pt x="773" y="0"/>
                  </a:moveTo>
                  <a:cubicBezTo>
                    <a:pt x="678" y="0"/>
                    <a:pt x="533" y="436"/>
                    <a:pt x="335" y="1220"/>
                  </a:cubicBezTo>
                  <a:cubicBezTo>
                    <a:pt x="0" y="2548"/>
                    <a:pt x="481" y="7498"/>
                    <a:pt x="481" y="7498"/>
                  </a:cubicBezTo>
                  <a:lnTo>
                    <a:pt x="727" y="7498"/>
                  </a:lnTo>
                  <a:cubicBezTo>
                    <a:pt x="953" y="2178"/>
                    <a:pt x="986" y="0"/>
                    <a:pt x="773" y="0"/>
                  </a:cubicBezTo>
                  <a:close/>
                </a:path>
              </a:pathLst>
            </a:custGeom>
            <a:solidFill>
              <a:srgbClr val="4C5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 flipH="1">
              <a:off x="1283316" y="2094810"/>
              <a:ext cx="111808" cy="599283"/>
            </a:xfrm>
            <a:custGeom>
              <a:avLst/>
              <a:gdLst/>
              <a:ahLst/>
              <a:cxnLst/>
              <a:rect l="l" t="t" r="r" b="b"/>
              <a:pathLst>
                <a:path w="1528" h="8190" extrusionOk="0">
                  <a:moveTo>
                    <a:pt x="760" y="1"/>
                  </a:moveTo>
                  <a:cubicBezTo>
                    <a:pt x="636" y="1"/>
                    <a:pt x="1" y="1017"/>
                    <a:pt x="898" y="8190"/>
                  </a:cubicBezTo>
                  <a:lnTo>
                    <a:pt x="1528" y="8190"/>
                  </a:lnTo>
                  <a:cubicBezTo>
                    <a:pt x="1528" y="8190"/>
                    <a:pt x="873" y="131"/>
                    <a:pt x="775" y="7"/>
                  </a:cubicBezTo>
                  <a:cubicBezTo>
                    <a:pt x="771" y="3"/>
                    <a:pt x="766" y="1"/>
                    <a:pt x="760" y="1"/>
                  </a:cubicBezTo>
                  <a:close/>
                </a:path>
              </a:pathLst>
            </a:custGeom>
            <a:solidFill>
              <a:srgbClr val="4C5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 flipH="1">
              <a:off x="1076311" y="2694160"/>
              <a:ext cx="409400" cy="404205"/>
            </a:xfrm>
            <a:custGeom>
              <a:avLst/>
              <a:gdLst/>
              <a:ahLst/>
              <a:cxnLst/>
              <a:rect l="l" t="t" r="r" b="b"/>
              <a:pathLst>
                <a:path w="5595" h="5524" extrusionOk="0">
                  <a:moveTo>
                    <a:pt x="1465" y="0"/>
                  </a:moveTo>
                  <a:cubicBezTo>
                    <a:pt x="1465" y="1575"/>
                    <a:pt x="489" y="2128"/>
                    <a:pt x="148" y="3127"/>
                  </a:cubicBezTo>
                  <a:cubicBezTo>
                    <a:pt x="89" y="3295"/>
                    <a:pt x="49" y="3474"/>
                    <a:pt x="35" y="3674"/>
                  </a:cubicBezTo>
                  <a:cubicBezTo>
                    <a:pt x="1" y="4150"/>
                    <a:pt x="110" y="4734"/>
                    <a:pt x="467" y="5524"/>
                  </a:cubicBezTo>
                  <a:lnTo>
                    <a:pt x="5013" y="5524"/>
                  </a:lnTo>
                  <a:cubicBezTo>
                    <a:pt x="5449" y="4781"/>
                    <a:pt x="5594" y="4182"/>
                    <a:pt x="5569" y="3673"/>
                  </a:cubicBezTo>
                  <a:cubicBezTo>
                    <a:pt x="5560" y="3476"/>
                    <a:pt x="5524" y="3294"/>
                    <a:pt x="5469" y="3121"/>
                  </a:cubicBezTo>
                  <a:cubicBezTo>
                    <a:pt x="5114" y="1966"/>
                    <a:pt x="3931" y="1248"/>
                    <a:pt x="3931" y="0"/>
                  </a:cubicBezTo>
                  <a:close/>
                </a:path>
              </a:pathLst>
            </a:custGeom>
            <a:solidFill>
              <a:srgbClr val="ECE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 flipH="1">
              <a:off x="1159508" y="2694160"/>
              <a:ext cx="326203" cy="404205"/>
            </a:xfrm>
            <a:custGeom>
              <a:avLst/>
              <a:gdLst/>
              <a:ahLst/>
              <a:cxnLst/>
              <a:rect l="l" t="t" r="r" b="b"/>
              <a:pathLst>
                <a:path w="4458" h="5524" extrusionOk="0">
                  <a:moveTo>
                    <a:pt x="1465" y="0"/>
                  </a:moveTo>
                  <a:cubicBezTo>
                    <a:pt x="1465" y="1575"/>
                    <a:pt x="489" y="2128"/>
                    <a:pt x="147" y="3127"/>
                  </a:cubicBezTo>
                  <a:cubicBezTo>
                    <a:pt x="89" y="3295"/>
                    <a:pt x="49" y="3474"/>
                    <a:pt x="35" y="3674"/>
                  </a:cubicBezTo>
                  <a:cubicBezTo>
                    <a:pt x="1" y="4150"/>
                    <a:pt x="110" y="4734"/>
                    <a:pt x="467" y="5524"/>
                  </a:cubicBezTo>
                  <a:lnTo>
                    <a:pt x="3877" y="5524"/>
                  </a:lnTo>
                  <a:cubicBezTo>
                    <a:pt x="4313" y="4781"/>
                    <a:pt x="4458" y="4182"/>
                    <a:pt x="4433" y="3673"/>
                  </a:cubicBezTo>
                  <a:cubicBezTo>
                    <a:pt x="4422" y="3476"/>
                    <a:pt x="4388" y="3294"/>
                    <a:pt x="4333" y="3121"/>
                  </a:cubicBezTo>
                  <a:cubicBezTo>
                    <a:pt x="3978" y="1966"/>
                    <a:pt x="2794" y="1248"/>
                    <a:pt x="2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 flipH="1">
              <a:off x="1107410" y="2010296"/>
              <a:ext cx="150077" cy="683797"/>
            </a:xfrm>
            <a:custGeom>
              <a:avLst/>
              <a:gdLst/>
              <a:ahLst/>
              <a:cxnLst/>
              <a:rect l="l" t="t" r="r" b="b"/>
              <a:pathLst>
                <a:path w="2051" h="9345" extrusionOk="0">
                  <a:moveTo>
                    <a:pt x="1813" y="0"/>
                  </a:moveTo>
                  <a:cubicBezTo>
                    <a:pt x="1701" y="0"/>
                    <a:pt x="1460" y="746"/>
                    <a:pt x="1107" y="2318"/>
                  </a:cubicBezTo>
                  <a:cubicBezTo>
                    <a:pt x="0" y="7237"/>
                    <a:pt x="246" y="9345"/>
                    <a:pt x="246" y="9345"/>
                  </a:cubicBezTo>
                  <a:lnTo>
                    <a:pt x="621" y="9345"/>
                  </a:lnTo>
                  <a:cubicBezTo>
                    <a:pt x="1704" y="3377"/>
                    <a:pt x="2051" y="0"/>
                    <a:pt x="1813" y="0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 flipH="1">
              <a:off x="1327146" y="2451010"/>
              <a:ext cx="127320" cy="243079"/>
            </a:xfrm>
            <a:custGeom>
              <a:avLst/>
              <a:gdLst/>
              <a:ahLst/>
              <a:cxnLst/>
              <a:rect l="l" t="t" r="r" b="b"/>
              <a:pathLst>
                <a:path w="1740" h="3322" extrusionOk="0">
                  <a:moveTo>
                    <a:pt x="329" y="1"/>
                  </a:moveTo>
                  <a:cubicBezTo>
                    <a:pt x="0" y="1"/>
                    <a:pt x="409" y="1094"/>
                    <a:pt x="1259" y="3322"/>
                  </a:cubicBezTo>
                  <a:lnTo>
                    <a:pt x="1526" y="3322"/>
                  </a:lnTo>
                  <a:cubicBezTo>
                    <a:pt x="1526" y="3322"/>
                    <a:pt x="1740" y="1009"/>
                    <a:pt x="774" y="248"/>
                  </a:cubicBezTo>
                  <a:cubicBezTo>
                    <a:pt x="566" y="83"/>
                    <a:pt x="420" y="1"/>
                    <a:pt x="329" y="1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5"/>
            <p:cNvSpPr/>
            <p:nvPr/>
          </p:nvSpPr>
          <p:spPr>
            <a:xfrm flipH="1">
              <a:off x="1120801" y="2485328"/>
              <a:ext cx="126442" cy="208761"/>
            </a:xfrm>
            <a:custGeom>
              <a:avLst/>
              <a:gdLst/>
              <a:ahLst/>
              <a:cxnLst/>
              <a:rect l="l" t="t" r="r" b="b"/>
              <a:pathLst>
                <a:path w="1728" h="2853" extrusionOk="0">
                  <a:moveTo>
                    <a:pt x="1533" y="0"/>
                  </a:moveTo>
                  <a:cubicBezTo>
                    <a:pt x="1330" y="0"/>
                    <a:pt x="667" y="1004"/>
                    <a:pt x="1" y="2853"/>
                  </a:cubicBezTo>
                  <a:lnTo>
                    <a:pt x="481" y="2853"/>
                  </a:lnTo>
                  <a:cubicBezTo>
                    <a:pt x="1506" y="906"/>
                    <a:pt x="1727" y="0"/>
                    <a:pt x="1533" y="0"/>
                  </a:cubicBezTo>
                  <a:close/>
                </a:path>
              </a:pathLst>
            </a:custGeom>
            <a:solidFill>
              <a:srgbClr val="718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5"/>
            <p:cNvSpPr/>
            <p:nvPr/>
          </p:nvSpPr>
          <p:spPr>
            <a:xfrm flipH="1">
              <a:off x="1078213" y="2862968"/>
              <a:ext cx="404937" cy="101929"/>
            </a:xfrm>
            <a:custGeom>
              <a:avLst/>
              <a:gdLst/>
              <a:ahLst/>
              <a:cxnLst/>
              <a:rect l="l" t="t" r="r" b="b"/>
              <a:pathLst>
                <a:path w="5534" h="1393" extrusionOk="0">
                  <a:moveTo>
                    <a:pt x="1491" y="0"/>
                  </a:moveTo>
                  <a:cubicBezTo>
                    <a:pt x="1034" y="0"/>
                    <a:pt x="801" y="305"/>
                    <a:pt x="632" y="528"/>
                  </a:cubicBezTo>
                  <a:cubicBezTo>
                    <a:pt x="466" y="746"/>
                    <a:pt x="381" y="836"/>
                    <a:pt x="216" y="836"/>
                  </a:cubicBezTo>
                  <a:cubicBezTo>
                    <a:pt x="177" y="836"/>
                    <a:pt x="144" y="830"/>
                    <a:pt x="112" y="821"/>
                  </a:cubicBezTo>
                  <a:cubicBezTo>
                    <a:pt x="54" y="988"/>
                    <a:pt x="14" y="1167"/>
                    <a:pt x="1" y="1367"/>
                  </a:cubicBezTo>
                  <a:cubicBezTo>
                    <a:pt x="66" y="1383"/>
                    <a:pt x="138" y="1392"/>
                    <a:pt x="216" y="1392"/>
                  </a:cubicBezTo>
                  <a:cubicBezTo>
                    <a:pt x="673" y="1392"/>
                    <a:pt x="906" y="1088"/>
                    <a:pt x="1076" y="865"/>
                  </a:cubicBezTo>
                  <a:cubicBezTo>
                    <a:pt x="1241" y="646"/>
                    <a:pt x="1326" y="557"/>
                    <a:pt x="1491" y="557"/>
                  </a:cubicBezTo>
                  <a:cubicBezTo>
                    <a:pt x="1655" y="557"/>
                    <a:pt x="1739" y="646"/>
                    <a:pt x="1906" y="865"/>
                  </a:cubicBezTo>
                  <a:cubicBezTo>
                    <a:pt x="2076" y="1088"/>
                    <a:pt x="2308" y="1392"/>
                    <a:pt x="2764" y="1392"/>
                  </a:cubicBezTo>
                  <a:cubicBezTo>
                    <a:pt x="3220" y="1392"/>
                    <a:pt x="3453" y="1088"/>
                    <a:pt x="3623" y="865"/>
                  </a:cubicBezTo>
                  <a:cubicBezTo>
                    <a:pt x="3788" y="646"/>
                    <a:pt x="3874" y="557"/>
                    <a:pt x="4038" y="557"/>
                  </a:cubicBezTo>
                  <a:cubicBezTo>
                    <a:pt x="4202" y="557"/>
                    <a:pt x="4286" y="646"/>
                    <a:pt x="4454" y="865"/>
                  </a:cubicBezTo>
                  <a:cubicBezTo>
                    <a:pt x="4623" y="1088"/>
                    <a:pt x="4856" y="1392"/>
                    <a:pt x="5312" y="1392"/>
                  </a:cubicBezTo>
                  <a:cubicBezTo>
                    <a:pt x="5393" y="1392"/>
                    <a:pt x="5467" y="1383"/>
                    <a:pt x="5534" y="1366"/>
                  </a:cubicBezTo>
                  <a:cubicBezTo>
                    <a:pt x="5524" y="1169"/>
                    <a:pt x="5489" y="987"/>
                    <a:pt x="5434" y="814"/>
                  </a:cubicBezTo>
                  <a:cubicBezTo>
                    <a:pt x="5398" y="829"/>
                    <a:pt x="5358" y="836"/>
                    <a:pt x="5312" y="836"/>
                  </a:cubicBezTo>
                  <a:cubicBezTo>
                    <a:pt x="5148" y="836"/>
                    <a:pt x="5063" y="746"/>
                    <a:pt x="4896" y="528"/>
                  </a:cubicBezTo>
                  <a:cubicBezTo>
                    <a:pt x="4728" y="305"/>
                    <a:pt x="4495" y="0"/>
                    <a:pt x="4038" y="0"/>
                  </a:cubicBezTo>
                  <a:cubicBezTo>
                    <a:pt x="3581" y="0"/>
                    <a:pt x="3348" y="305"/>
                    <a:pt x="3180" y="528"/>
                  </a:cubicBezTo>
                  <a:cubicBezTo>
                    <a:pt x="3013" y="746"/>
                    <a:pt x="2929" y="836"/>
                    <a:pt x="2764" y="836"/>
                  </a:cubicBezTo>
                  <a:cubicBezTo>
                    <a:pt x="2599" y="836"/>
                    <a:pt x="2516" y="746"/>
                    <a:pt x="2349" y="528"/>
                  </a:cubicBezTo>
                  <a:cubicBezTo>
                    <a:pt x="2179" y="305"/>
                    <a:pt x="1947" y="0"/>
                    <a:pt x="1491" y="0"/>
                  </a:cubicBezTo>
                  <a:close/>
                </a:path>
              </a:pathLst>
            </a:custGeom>
            <a:solidFill>
              <a:srgbClr val="EBE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5"/>
            <p:cNvSpPr/>
            <p:nvPr/>
          </p:nvSpPr>
          <p:spPr>
            <a:xfrm flipH="1">
              <a:off x="1002469" y="3088337"/>
              <a:ext cx="610990" cy="69368"/>
            </a:xfrm>
            <a:custGeom>
              <a:avLst/>
              <a:gdLst/>
              <a:ahLst/>
              <a:cxnLst/>
              <a:rect l="l" t="t" r="r" b="b"/>
              <a:pathLst>
                <a:path w="8350" h="948" extrusionOk="0">
                  <a:moveTo>
                    <a:pt x="0" y="1"/>
                  </a:moveTo>
                  <a:lnTo>
                    <a:pt x="0" y="947"/>
                  </a:lnTo>
                  <a:lnTo>
                    <a:pt x="8349" y="947"/>
                  </a:lnTo>
                  <a:lnTo>
                    <a:pt x="8349" y="1"/>
                  </a:lnTo>
                  <a:close/>
                </a:path>
              </a:pathLst>
            </a:custGeom>
            <a:solidFill>
              <a:srgbClr val="C19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25"/>
          <p:cNvSpPr/>
          <p:nvPr/>
        </p:nvSpPr>
        <p:spPr>
          <a:xfrm>
            <a:off x="720000" y="4626864"/>
            <a:ext cx="2629208" cy="177125"/>
          </a:xfrm>
          <a:custGeom>
            <a:avLst/>
            <a:gdLst/>
            <a:ahLst/>
            <a:cxnLst/>
            <a:rect l="l" t="t" r="r" b="b"/>
            <a:pathLst>
              <a:path w="55489" h="1" fill="none" extrusionOk="0">
                <a:moveTo>
                  <a:pt x="55488" y="0"/>
                </a:moveTo>
                <a:lnTo>
                  <a:pt x="1" y="0"/>
                </a:lnTo>
              </a:path>
            </a:pathLst>
          </a:custGeom>
          <a:noFill/>
          <a:ln w="19050" cap="rnd" cmpd="sng">
            <a:solidFill>
              <a:srgbClr val="CCCCCC"/>
            </a:solidFill>
            <a:prstDash val="solid"/>
            <a:miter lim="114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9" name="Google Shape;879;p25"/>
          <p:cNvCxnSpPr>
            <a:stCxn id="880" idx="1"/>
            <a:endCxn id="881" idx="6"/>
          </p:cNvCxnSpPr>
          <p:nvPr/>
        </p:nvCxnSpPr>
        <p:spPr>
          <a:xfrm rot="10800000" flipV="1">
            <a:off x="3244709" y="1122904"/>
            <a:ext cx="872240" cy="19236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2" name="Google Shape;882;p25"/>
          <p:cNvCxnSpPr>
            <a:stCxn id="883" idx="1"/>
            <a:endCxn id="881" idx="6"/>
          </p:cNvCxnSpPr>
          <p:nvPr/>
        </p:nvCxnSpPr>
        <p:spPr>
          <a:xfrm rot="10800000" flipV="1">
            <a:off x="3244709" y="2495118"/>
            <a:ext cx="884894" cy="55139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4" name="Google Shape;884;p25"/>
          <p:cNvCxnSpPr>
            <a:stCxn id="885" idx="1"/>
            <a:endCxn id="881" idx="6"/>
          </p:cNvCxnSpPr>
          <p:nvPr/>
        </p:nvCxnSpPr>
        <p:spPr>
          <a:xfrm rot="10800000">
            <a:off x="3244849" y="3046495"/>
            <a:ext cx="872100" cy="9741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81" name="Google Shape;881;p25"/>
          <p:cNvSpPr/>
          <p:nvPr/>
        </p:nvSpPr>
        <p:spPr>
          <a:xfrm>
            <a:off x="2892809" y="2870562"/>
            <a:ext cx="351900" cy="35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25"/>
          <p:cNvSpPr txBox="1"/>
          <p:nvPr/>
        </p:nvSpPr>
        <p:spPr>
          <a:xfrm>
            <a:off x="4116949" y="892055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1800" u="sng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86" name="Google Shape;886;p25"/>
          <p:cNvGrpSpPr/>
          <p:nvPr/>
        </p:nvGrpSpPr>
        <p:grpSpPr>
          <a:xfrm>
            <a:off x="4572000" y="878529"/>
            <a:ext cx="4176300" cy="930342"/>
            <a:chOff x="4513288" y="1851050"/>
            <a:chExt cx="4176300" cy="930342"/>
          </a:xfrm>
        </p:grpSpPr>
        <p:sp>
          <p:nvSpPr>
            <p:cNvPr id="887" name="Google Shape;887;p25"/>
            <p:cNvSpPr/>
            <p:nvPr/>
          </p:nvSpPr>
          <p:spPr>
            <a:xfrm flipH="1">
              <a:off x="4513288" y="1851050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dirty="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Rendre les règles explicites</a:t>
              </a:r>
              <a:endParaRPr sz="18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888" name="Google Shape;888;p25"/>
            <p:cNvSpPr txBox="1"/>
            <p:nvPr/>
          </p:nvSpPr>
          <p:spPr>
            <a:xfrm>
              <a:off x="4513288" y="2288792"/>
              <a:ext cx="417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Mettre en évidence uniquement les points sur lesquels l’équipe s’est mise d’accord en termes de fonctionnement 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83" name="Google Shape;883;p25"/>
          <p:cNvSpPr txBox="1"/>
          <p:nvPr/>
        </p:nvSpPr>
        <p:spPr>
          <a:xfrm>
            <a:off x="4129603" y="2264268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05</a:t>
            </a:r>
            <a:endParaRPr sz="1800" u="sng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89" name="Google Shape;889;p25"/>
          <p:cNvGrpSpPr/>
          <p:nvPr/>
        </p:nvGrpSpPr>
        <p:grpSpPr>
          <a:xfrm>
            <a:off x="4513288" y="2260996"/>
            <a:ext cx="4176300" cy="981342"/>
            <a:chOff x="4513288" y="2825700"/>
            <a:chExt cx="4176300" cy="981342"/>
          </a:xfrm>
        </p:grpSpPr>
        <p:sp>
          <p:nvSpPr>
            <p:cNvPr id="890" name="Google Shape;890;p25"/>
            <p:cNvSpPr/>
            <p:nvPr/>
          </p:nvSpPr>
          <p:spPr>
            <a:xfrm flipH="1">
              <a:off x="4513288" y="2825700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Implémenter des boucles de feedback</a:t>
              </a:r>
              <a:endParaRPr sz="18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891" name="Google Shape;891;p25"/>
            <p:cNvSpPr txBox="1"/>
            <p:nvPr/>
          </p:nvSpPr>
          <p:spPr>
            <a:xfrm>
              <a:off x="4513288" y="3314442"/>
              <a:ext cx="417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Pour pouvoir se situer, mieux comprendre le projet, résoudre les problèmes et participer à l’amélioration continue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85" name="Google Shape;885;p25"/>
          <p:cNvSpPr txBox="1"/>
          <p:nvPr/>
        </p:nvSpPr>
        <p:spPr>
          <a:xfrm>
            <a:off x="4116949" y="3789745"/>
            <a:ext cx="3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06</a:t>
            </a:r>
            <a:endParaRPr sz="1800" u="sng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92" name="Google Shape;892;p25"/>
          <p:cNvGrpSpPr/>
          <p:nvPr/>
        </p:nvGrpSpPr>
        <p:grpSpPr>
          <a:xfrm>
            <a:off x="4513288" y="3799800"/>
            <a:ext cx="4176300" cy="929492"/>
            <a:chOff x="4513288" y="3799800"/>
            <a:chExt cx="4176300" cy="929492"/>
          </a:xfrm>
        </p:grpSpPr>
        <p:sp>
          <p:nvSpPr>
            <p:cNvPr id="893" name="Google Shape;893;p25"/>
            <p:cNvSpPr/>
            <p:nvPr/>
          </p:nvSpPr>
          <p:spPr>
            <a:xfrm flipH="1">
              <a:off x="4513288" y="3799800"/>
              <a:ext cx="4176300" cy="441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Travailler en équipe pour s’améliorer continuellement</a:t>
              </a:r>
              <a:endParaRPr sz="18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894" name="Google Shape;894;p25"/>
            <p:cNvSpPr txBox="1"/>
            <p:nvPr/>
          </p:nvSpPr>
          <p:spPr>
            <a:xfrm>
              <a:off x="4513288" y="4236692"/>
              <a:ext cx="417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Avec des mises en commun, des échanges et l’assurance de connaissances chez les membres de l’équipe.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232321"/>
      </a:lt2>
      <a:accent1>
        <a:srgbClr val="8999CE"/>
      </a:accent1>
      <a:accent2>
        <a:srgbClr val="E2A8A2"/>
      </a:accent2>
      <a:accent3>
        <a:srgbClr val="E4796B"/>
      </a:accent3>
      <a:accent4>
        <a:srgbClr val="FEC357"/>
      </a:accent4>
      <a:accent5>
        <a:srgbClr val="659E67"/>
      </a:accent5>
      <a:accent6>
        <a:srgbClr val="E1E2EA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755</Words>
  <Application>Microsoft Office PowerPoint</Application>
  <PresentationFormat>Affichage à l'écran (16:9)</PresentationFormat>
  <Paragraphs>109</Paragraphs>
  <Slides>17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Roboto Medium</vt:lpstr>
      <vt:lpstr>Fira Sans Extra Condensed SemiBold</vt:lpstr>
      <vt:lpstr>Fira Sans Extra Condensed</vt:lpstr>
      <vt:lpstr>Arial</vt:lpstr>
      <vt:lpstr>Roboto</vt:lpstr>
      <vt:lpstr>Simple Light</vt:lpstr>
      <vt:lpstr>La   méthode  KANBAN</vt:lpstr>
      <vt:lpstr>PLAN</vt:lpstr>
      <vt:lpstr>INTRODUCTION</vt:lpstr>
      <vt:lpstr>Principes de la méthode Kanban</vt:lpstr>
      <vt:lpstr>Tableau Kanban</vt:lpstr>
      <vt:lpstr>Présentation PowerPoint</vt:lpstr>
      <vt:lpstr>Tableau Kanban</vt:lpstr>
      <vt:lpstr>Kanban en pratique </vt:lpstr>
      <vt:lpstr>Présentation PowerPoint</vt:lpstr>
      <vt:lpstr>Avantages &amp; Inconvénients</vt:lpstr>
      <vt:lpstr>Quand utiliser la méthode Kanban</vt:lpstr>
      <vt:lpstr>Kanban vs. Scrum</vt:lpstr>
      <vt:lpstr>Kanban vs. Scrum</vt:lpstr>
      <vt:lpstr>Kanban vs. Scrum</vt:lpstr>
      <vt:lpstr>Kanban vs. Scrum</vt:lpstr>
      <vt:lpstr>video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Interview Tips Infographics</dc:title>
  <dc:creator>hp</dc:creator>
  <cp:lastModifiedBy>Bochra El hamri</cp:lastModifiedBy>
  <cp:revision>7</cp:revision>
  <dcterms:modified xsi:type="dcterms:W3CDTF">2023-01-23T17:23:59Z</dcterms:modified>
</cp:coreProperties>
</file>